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798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ندٍ نُ دْشْشِ لِسِتِرٍ، نَمَتّ نَن نُ عَ رَ، عَ بَرِ نَ كِ نّ لَنيُرُ كُي. عَ مُ نُ نْمَ عَ حّرّدٍ هَلِ كٍرٍ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 عَ تُلِ مَتِمَ ثْلُ شَ مَسٍنيِ نَن نَ. ثْلُ نَشَ عَ يَ تِ عَ رَ. عَ نَشَ عَ تٌ عَ دَنشَنِيَشِ عَ يَلَن قٍ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 قَلَ عَ شُي عِتٍشِ رَ، «كٍلِ، عِ تِ عِ سَنيِيٍ شُن نَ. عَ نَشَ كٍلِ كٍرٍن نَ، عَ حّ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حَمَ تٌ نَ تٌ، ثْلُ نَشَن نَبَشِ، عٍ نَشَ عَ قَلَ لِكَيٌنِ شُي، «عَلَيٍ بَرَ عٍ قَلِن مِشِيٍ، عٍ فٌرٌ وٌن تَ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شِلِ ندٍ شَبُ عٍ شُن، عٍ بَرَنَبَسِ شِلِ نَشَ سَ سٍيُسِ، ثْلُ قَن هٍرٍ مّسِ، بَرِ مَ عَ تَن نَن نُ وْيّن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يُسِ شَ سّرّشّدُبّ، نَشَن شَ سَلِدٍ نُ نَ تَا سٌدٍ دّ رَ، نَ نَشَ قَ تُورَيٍ نُن قُفٍيٍ رَ نَادّيٍ بِرِ رَ. عَ تَن نُن حَمَ نَشَ وَ سّرّشّ بَقٍ عٍ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يرَيٍ بَرَنَبَسِ نُن ثْلُ تٌ نَ كٌلٌن، عٍ نَشَ عٍ شَ سٌسٍيٍ عِبْو، عٍ مَن قَ فبٍلٍفبٍلٍ حَمَ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عَ قَلَ، «وٌ تَن، مُنقٍ رَ وٌ يِ قٍ مْولِ رَبَمَ؟ مِشِ نَن مُشُ رَ، عَلْ وٌ تَن. مُشُ قَشِ شِبَارُ قَنيِ نَن نَ وٌ بّ. مُشُ وٌ رَ سِمَ وٌ شَ بَ يِ قُقَقُ قٍيٍ مَ عَلَكٌ وٌ شَ بِرَ عَلَ شَ كِرَ قْشْ رَ، نَشَن كٌورٍ نُن بْشِ، بَا نُن سٍ بِرِن دَا.]]></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تّمُي دَنفِشِ عَلَ عَ لُ نّ سِ بِرِن شَ بِرَ عٍ يّتّ كَن شَ كِرَيٍ قْ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هَلِ نَ بِرِن كُي، عَ نُ قٍ قَنيِ رَبَمَ نَشَن قِندِ سٍيدٍ رَ عَ شَ قٍ رَ. تُنّ يٍ نُ قَمَ كٍلِ كٌورٍ مَ. سَنسِيٍ نُ قَنمَ عَ تّمُي عَلَكٌ وٌ شَ بَلٌ، وٌ مَن شَ سّيوَ وٌ بْحّ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 سِفَقٍ عِكٌنِيٌن]]></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ثْلُ نُن بَرَنَبَسِ نَشَ كَتَ كِ قَنيِ رَ عَلَكٌ عٍ نَشَ سّرّشّ بَ عٍ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وَ، يُوِقِيٍ نَشَ قَ كٍلِ عَنتِيْكِ نُن عِكٌنِيٌن. عٍ نَشَ حَمَ كُي عِسٌ هَن عٍ نَشَ ثْلُ مَفْنْ عَ شَ قَشَ. عٍ نَشَ مِنِ عَ بُبُ رَ تَا قَرِ مَ بَرِ مَ عٍ تَن بّ عَ بَرَ فّ قَشَدٍ.]]></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عِسَ قْشِرَبِرّيٍ تٌ عَ رَبِلِن، عَ نَشَ كٍلِ، عَ مَن نَشَ فبِلٍن تَا كُي.عٍ فبِلٍنقٍ عَنتِيْكِ سِرِيَ بْشِ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يٍ تٌ عِبَ، ثْلُ نُن بَرَنَبَسِ نَشَ سِفَ دٍرِبٍ. عٍ تٌ فّ كَوَندِ تِدٍ تَا كُي، مِشِ فبٍفبٍ نَشَ قِندِ عِسَ قْشِرَبِرّيٍ رَ. نَ شَنبِ عٍ نَشَ فبِلٍن لِسِتِرٍ، عِكٌنِيٌن، نُن عَنتِيْكِ.]]></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 عِسَ قْشِرَبِرّيٍ رَلِمَنِيَ. عٍ مَن نُ عٍ رَ سِ عٍ شَ سَبَتِ دَنشَنِيَ كُي. عٍ نُ عَ قَلَ، «وٌن مُ سٌمَ عَلَ شَ مَنفّيَ نِينِ بُن مَ قٌ وٌن شَ تْو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كُنتِفِيٍ سُفَندِ دَنشَنِيَتْي حَمَ كٍرٍن كٍرٍن مَ بّ. عٍ تٌ فّ سَلِدٍ نُن سُندٍ، عٍ نَشَ عٍ تَشُ مَرِفِ رَ، عٍ نُ دَنشَنِيَشِ نَشَ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وَ، عٍ تٌ ثِسِدِيَ عِفِرِ، عٍ نَشَ قَ ثَنقِلِ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كَوَندِ تِ ثّرِفَ، عٍ نَشَ فٌرٌ عَتَلٍ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تٌ كٍلِ مّننِ، عٍ نَشَ بَكِ كُنكُي كُي سِفَقٍ رَ عَنتِيْكِ، عٍ نُ تَشُشِ عَلَ شَ هِننّ رَ دّننَشّ. عٍ نُ بَرَ فّ نَ وَلِ بِرِن نَبَ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تٌ سٌ، عٍ نَشَ دَنشَنِيَتْي حَمَ مَلَن. عٍ نَشَ قٍ بِرِن دّنتّفّ سَ عٍ بّ عَلَ نَشَن نَبَشِ عٍ سَابُي رَ، نُن عَلَ دَنشَنِيَ نَادّ رَبِشِ سِ فبّتّيٍ بّ كِ نَ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ثْلُ نُن بَرَنَبَسِ نَشَ سٌ يُوِقِيٍ شَ سَلِدٍ كُي عِكٌنِيٌن. عٍ نَشَ وْيّن عَ قَنيِ رَ هَن يُوِقِيٍ نُن فِرّكِكَ فبٍفبٍ نَشَ دَنشَنِ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ن عِسَ قْشِرَبِرّيٍ نَشَ بُ عٍ بٌرٍ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 يُوِقِيٍ نَشٍيٍ مُ دَنشَنِيَ، نٍيٍ نَشَ فِرّكِكَيٍ كُي عِسٌ، عَلَكٌ عٍ بْحّ شَ تٍ دَنشَنِيَتْييٍ شِلِ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ثْلُ نُن بَرَنَبَسِ نَشَ تّمُي شْنكُيٍ رَبَ عِكٌنِيٌن، عٍ نُ وْيّن لَنلَنتٍيَ كُي. مَرِفِ نَشَ تْنشُمَيٍ نُن كَابَنَكٌي رَبَ عٍ سَابُي رَ، عٍ تَن نَشٍيٍ قِندِشِ سٍيدٍ رَ عَلَ شَ مَسٍنيِ بّ، عَ شَ هِننّ شَ 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تَاكَيٍ نَشَ عِتَشُن دْشْ قِرِن. ندٍيٍ نَشَ لُ يُوِقِيٍ شَ سّيتِ، ندٍيٍ قَن نَشَ لُ شّيرَيٍ شَ سّي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فِرّكِكَيٍ نُن يُوِقِيٍ نُن عٍ شَ مَنفّيٍ نَشَ لَن عٍ شَ قٍ حَاشِ دْشْ عٍ مَ، عٍ مَن شَ عٍ مَفْنْ هَن عٍ شَ قَ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ثْلُ نُن بَرَنَبَسِ تٌ نَ كٌلٌن، عٍ نَشَ عٍ فِ، عٍ سِفَ لِكَيٌنِ تَايٍ كُي، لِسِتِرٍ نُن دٍرِبٍ، عَ نُن نَ رَبِلِن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شِبَارُ قَنيِ كَوَندِ تِ نَا.عٍ سِفَقٍ لِسِتِرٍ]]></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2026-06-13T15:12:41Z</dcterms:created>
  <dcterms:modified xsi:type="dcterms:W3CDTF">2026-06-13T15:12:41Z</dcterms:modified>
  <dc:title>Bible.com.au: تَرُشُي 14:1-28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