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نَ دُورٍ عٍ نَشَن مَ عٍلِمَسِ، عَ شِلِ وَ مَ عَ مَسٍنقٍ عَ دُورٍ نَن عَ رَ، عَ نَشَ عٍ مَتَندِ. عَ نُ كَتَقٍ نّ عَلَكٌ عَ شَ مَنفّ شَ بَ دَنشَنِيَ كِرَ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وَ سْلُ، نَشَن مَن شِلِ ثْلُ، عَلَ شَشِلِ سّنِيّنشِ تٌ فٌرٌ عَ مَ، عَ نَشَ عَ يَ بَنبَ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عَ بّ، «كَلَبَنتٍ نُن يَنقَنتٍ نَن عِ رَ. عِبُلِسَ شَ دِ، تِنشِنتَرٍ، عِ مُ بَمَ مَرِفِ شَ كِرَ تِنشِنشِ دَلِن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وَ يَكْسِ، مَرِفِ بَرَ عَ بّلّشّ سَ عِ مَ. عِ قَمَ نّ دْنشُدٍ. وَشَتِ ندٍ بُن مَ، عِ مُ سٌفٍ تٌمَ.» دِ مِ نَشَ دُ سُ عَ شُن نَ كٍرٍن نَ. عَ نَشَ سٌ مِلِمَلَقٍ نَ مَ، عَ نُ مِشِيٍ قٍن نَشٍيٍ عَ يِ رَ سُشُ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وَ، مَنفّ سّرِفُ ثْلُ تٌ نَ تٌ، عَ نَشَ دَنشَنِيَ مَرِفِ شَ سّرِيّ مَ.عٍ سِفَقٍ ثِسِدِيَ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ثْلُ نُن عَ بٌورٍيٍ تٌ بَكِ كُنكُي كُي ثَقٌسِ، عٍ نَشَ سِفَ ثّرِفَ نَشَن نَ ثَنقِلِيَ بْشِ مَ. يَيَ نَشَ عَ بَ عٍ مَ، عَ نَشَ فبِلٍن دَرِ سَ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نِ عٍ نَشَ تِ كِرَ شْن. عٍ نَشَ سٌ عَنتِيْكِ نَشَن نَ ثِسِدِيَ بْشِ مَ. عٍ تٌ سٌ سَلِدٍ كُي مَلَبُ لْشْي، عٍ نَشَ عٍ مَفٌ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وُرٍتَ مُنسَ نُن نَمِحْنمّيٍ شَ كِتَابُي شَرَنيِ تٌ بَ عَ رَ، سَلِدٍ شُنمَتِيٍ نَشَ شّيرَ تِ عٍ مَ، عٍ نُ عَ قَلَ، «وٌن نفَشَكٍرٍنيِيٍ، شَ مَرَ سِ ندٍ نَ وٌ يِ رَ حَمَ بّ، وٌ عَ قَ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لُ تٌ كٍلِ، عَ نَشَ عٍ مَسَبَرِ، عَ قَ عَ قَلَ، «عِسِرَيِلَكَيٍ نُن وٌ تَن نَشٍيٍ فَاشُشِ عَلَ يَ رَ، وٌ وٌ تُلِ مَ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حَمَ مَرِفِ عَلَ بَرَ وٌن بَبَيٍ سُفَندِ. عَ نَشَ عٍ رَوُيَ مِسِرَ بْشِ مَ. نَ شَنبِ عَ نَشَ عٍ رَ مِنِ نَا عَ سّن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رَنَبَسِ نُن سْلُ سُفَ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رَبَلٌ حّ تٌنفٌ نَانِ حْندْن فبٍنفبٍرٍ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سِ سٌلٌقٍرٍ هَلَكِ كَنَان بْشِ مَ، عَ نَشَ نَ بْشِيٍ قِ عِسِرَيِلَكَ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 كّمّ نَانِ حّ تٌنفٌ سُولِ بُن مَ، عَ نَشَ مَنفّيٍ تِ عٍ شُن مَ هَن عَننَبِ سَمُوٍلِ شَ تّمُ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وَ، عٍ تٌ وَ مَنفّ بٍلٍبٍلٍ شْن مَ، عَلَ نَشَ كِسُ شَ دِ، سْلُ، نَشَن قَتَن بُنيَمِن بْنسْي رَ، عَ نَشَ نَ تِ عٍ شُن مَ. عَ شَ مَنفّيَ نَشَ بُ حّ تٌنفٌ نَا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سْلُ بَ مَنفّيَ رَ، عَ نَشَ دَوُدَ قِندِ مَنفّ رَ عٍ شُن. عَ يِ سٍيدٍيَ مَسٍن نَ نَن مَ، ‹ﭑ بَرَ دَوُدَ تٌ، يِسَيِ شَ دِ، نَشَن كّحَ رَقَن ﭑ مَ. عَ تَن نَن ﭑ سَفٌ بِرِن نَكَمَ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عِسِرَيِلَ رَكِسِمَ رَ مِنِشِ دَوُدَ بْنسْي نَن يَ مَ، نَشَن لَنشِ عِسَ مَ، عَلْ عَ لَايِدِ تٌنفٌشِ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ينُن عِسَ شَ قَ، يَيَ نُ بَرَ مِشِيٍ كَوَندِ عٍ شَ تُوبِ، عٍ شَ عٍ شُنشَ يٍ شْو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وَلِ رَحْن تّمُي، عَ نَشَ عَ قَلَ، ‹ﭑ مُ قِندِشِ مِشِ شَ رَ، وٌ نَشَن مَحْشُنشِ. نَ كَنيِ قَمَ ﭑ شَنبِ رَ. نَ بِنيّ مُ نَ ﭑ يِ رَ ﭑ شَ عَ شَ سَنكِرِ مَقُ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فَشَكٍرٍنيِيٍ، عِبُرَهِمَ بْنسْي شَ دِيٍ نُن وٌ تَن نَشٍيٍ فَاشُمَ عَلَ يَ رَ، يِ كِسِ مَسٍنيِ رَ سَنبَشِ وٌن تَن نَ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رِ سَلَمُكَيٍ نُن عٍ شُنمَتِيٍ مُ تِن عِسَ رَ. عٍ مُ قَهَامُي سْتْ نَمِحْنمّيٍ شَ مَسٍنيِ مَ، نَشَن شَرَنمَ مَلَبُ لْشْي بِرِن. كْنْ عٍ نَشَ نَ مَسٍنيِ يَتِ رَكَمَلِ عِسَ تْوحّفّ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مِحْنمّيٍ نُن كَرَ مْشْيٍ نُ نَ عَنتِيْكِ دَنشَنِيَتْي حَمَ تَفِ؛ بَرَنَبَسِ، سِمٍيْن نَشَن شِلِ سَ نِفٍرِ، لُسُسِ سِرٍنِكَ، مَنَهّن، نُن سْلُ. مَنَهّن نُن مَنفّ هٍرٌدٍ نَن شُرُ يِرٍ كٍ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هَلِ عٍ تٌ مُ سٍسٍ تٌ عَ لَنمَ عَ شَ قَشَ نَشَن مَ، عٍ نَشَ ثِلَتِ مَشَندِ عَ شَ عَ قَ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ي، عٍ نَشَ قٍ بِرِن نَكَمَلِ نَشٍيٍ سّبّشِ عَ شُن. عٍ مَن نَشَ عَ رَفٌرٌ وُرِ مَفَلَنبُشِ مَ، عٍ عَ قُرٍ سَ فَبُرِ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عَلَ نَشَ عَ رَكٍلِ قَشّ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فبٍفبٍ نَشٍيٍ عِسَ مَتِ كٍلِقٍ فَلِلٍ سِفَقٍ دَرِ سَلَمُ، نٍيٍ نَشَ عَ تٌ شِ وُيَشِ بُن مَ. يَكْسِ عٍ بَرَ قِندِ عَ شَ سٍيدٍيٍ رَ حَمَ تَفِ.»]]></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وَ، مُشُ تَن قَن يِ شِبَارُ قَنيِ مَسٍنمَ نّ وٌ بّ، عَلَ لَايِدِ نَشَن تٌنفٌ وٌن بٍنبَيٍ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 بَرَ عَ رَكَمَلِ وٌن تَن بّ، عٍ شَ دِيٍ. عَ بَرَ عِسَ رَكٍلِ قَشّ مَ عَلْ عَ سّبّشِ يَبُرَ سٌرَ قِرِن ندٍ كُي كِ نَشّ. عَ نَشّ، ‹ﭑ مَ دِ نَن عِ رَ. ﭑ بَرَ قِندِ عِ بَبَ رَ 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بَرَ عَ رَكٍلِ قَشّ مَ، عَلَكٌ عَ نَشَ بْرْ. عَ نَ نَن مَسٍنشِ يِ كِ، ‹لَايِدِ سّنِيّنشِيٍ، نَشٍيٍ مُ كَنَمَ، ﭑ نَشٍيٍ تٌنفٌشِ دَوُدَ بّ، ﭑ نٍيٍ تٌنفٌمَ نّ وٌ قَن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نَ عَ رَ، عَ مَن نَ مَسٍنيِ قَلَشِ يِرٍ فبّتّ. عَ نَشّ، ‹عِ مُ عِ شَنُنتٍنيِ لُمَ فَبُرِ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دَوُدَ تٌ فّ عَلَ سَفٌ رَبَدٍ عَ شَ وَشَتِ، عَ قَشَ نّ، عَ عَ بٍنبَيٍ لِ فَبُرِ كُي، عَ مَن بْرْ نَا.]]></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عَلَ مِشِ نَشَن نَكٍلِشِ قَشّ مَ، نَ تَن مُ بْ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نُ مَرِفِ بَتُقٍ، عٍ مَن نُ سُنقٍ، عَلَ شَشِلِ سّنِيّنشِ نَشَ عَ قَلَ عٍ بّ، «وٌ بَرَنَبَسِ نُن سْلُ تِ ﭑ بّ عٍ شَتِ مَ، وَلِ شَ قٍ مَ ﭑ عٍ شِلِشِ نَشَن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نفَشَكٍرٍنيِيٍ، نَشَن كَوَندِشِ وٌ بّ، وٌ شَ عَ كٌلٌن يُنُبِ شَقَرِ مَ عَ تَن نَن سَابُ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شَن يٌ دَنشَنِيَ، نَ كَنيِ بَرَ كِسِ يُنُبِيٍ مَ، عَننَبِ مُنسَ شَ سّرِيّ مُ نْ وٌ رَكِسِدٍ نَشٍيٍ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وٌ وٌ مّينِ نَشَن قَلَشِ نَمِحْنمّيٍ شَ كِتَابُييٍ كُي، عَ نَشَ قَ وٌ لِ. عٍ 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وٌ عَ مَتٌ، وٌ تَن مِشِ مَيٍلٍيٍ، وٌ دّ شَ عِشَرَ، وٌ بَرَ لْي، بَرِ مَ ﭑ قَمَ كّوَلِ رَبَدٍ وٌ شَ لْشْييٍ نَن مَ، وٌ مُ لَمَ نَشَن نَ هَلِ عٍ عَ يَبَ وٌ بّ.›»]]></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لُ نُن بَرَنَبَسِ تٌ مِنِ، مِشِيٍ نَشَ عٍ مَشَندِ عٍ مَن شَ يِ مَسٍنيِ تِ مَلَبُ لْشْي نَشَن مَن قَمَ كْ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وَ، حَمَ تٌ يٍنسٍن، يُوِقِ وُيَشِ نُن مِشِ نَشٍيٍ نُ سٌشِ يُوِقِ شَ دِينّ كُي، نٍيٍ نَشَ بِرَ ثْلُ نُن بَرَنَبَسِ قْشْ رَ. ثْلُ نُن بَرَنَبَسِ نَشَ عٍ رَ سِ عٍ شَ لُ عَلَ شَ هِننّ كُ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مَلَبُ لْشْي شُنفبِلٍنيِ، تَاكَيٍ بِرِن نَشَ عٍ مَلَن عَلَ شَ مَسٍنيِ رَ مّدٍ.]]></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وِقِيٍ تٌ حَمَ تٌ، تْونّ نَشَ عٍ سُشُ. عٍ نَشَ تِ ثْلُ كَنكٍ، عٍ نُ عَ شَ وْيّنيِ مَتَندِ، عٍ نُ عَ كٌن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ثْلُ نُن بَرَنَبَسِ نَشَ عَ قَلَ عٍ بّ حَمَ تَفِ، «عَ لَنمَ عَلَ شَ مَسٍنيِ شَ مَسٍن وٌ تَن نَن سِنفٍ بّ، كْنْ وٌ بَرَ تٌندِ عَ رَ. نَ كُي، وٌ يّتّ بَرَ عَ قَلَ عَ مُ دَشَ وٌ شَ كِسِ سْتْ. يَكْسِ مُشُ مُشُ يَ رَقِندِ مَ سِ فبّتّيٍ نَن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لْ مَرِفِ مُشُ يَمَرِشِ كِ نَشّ. عَ نَشّ،‹ﭑ بَرَ عِ تِ عِ شَ قِندِ نَءِيَلَنيِ رَ سِيٍ بّ،كِسِ شَنِنقٍ رَ هَن دُنِحَ دَ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وَ، عٍ تٌ فّ سُندٍ، نُن عَلَ مَشَندِدٍ، عٍ نَشَ عٍ بّلّشّ سَ بَرَنَبَسِ نُن سْلُ مَ، عٍ شَ عٍ تَشُ عَلَ رَ. نَ شَنبِ، عٍ نَشَ عٍ بّحِن، عٍ سِفَ.عٍ سِفَقٍ سِثِ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مِشِ نَشٍيٍ مُ قِندِشِ يُوِقِ رَ، نٍيٍ تٌ نَ مّ، عٍ نَشَ سّيوَ. عٍ نَشَ عٍ مَرِفِ شَ وْيّنيِ مَتْشْ. نَشٍيٍ بِرِن نُ سُفَندِشِ كِسِ قٍ رَ، نٍيٍ نَشَ دَنشَنِ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مَرِفِ شَ مَسٍنيِ نَشَ يٍنسٍن بْشِ بِرِن كُ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كْنْ يُوِقِيٍ نَشَ فِنّ هَفِفّيٍ، نَشٍيٍ نُ سٌشِ يُوِقِيٍ شَ دِينّ كُي، نُن نَ تَا كُنتِفِيٍ، عٍ نَشَ نٍيٍ بْحّيٍ رَتٍ. عٍ نَشَ تْورّ دْشْ ثْلُ نُن بَرَنَبَسِ مَ هَن عٍ نَشَ عٍ كٍرِ عٍ شَ بْشِ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ثْلُ نُن بَرَنَبَسِ نَشَ عٍ سَنيِ رَكٌنكٌن، نَ شَ قِندِ سٍيدٍ رَ عَ لَنتَرٍيَ نَ عٍ تَفِ. نَ شَنبِ عٍ نَشَ سِفَ عِكٌنِيٌ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 قْشِرَبِرّيٍ نَشَ سّيوَ، عٍ مَن نُ قَ عَلَ شَشِلِ سّنِيّنشِ سْتْ.]]></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شِلِ سّنِيّنشِ تٌ بَرَنَبَسِ نُن سْلُ شّي، عٍ نَشَ فٌرٌ سٍلُسِيَ، عٍ قَ بَكِ كُنكُي كُي سِفَقٍ رَ سِثِرِ سُ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سٌ سَلَمِن، عٍ نَشَ سٌ عَلَ شَ مَسٍنيِ كَوَندِقٍ يُوِقِيٍ شَ سَلِدٍ كُي. يَيَ نَن نُ عٍ مَلِمَ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بَرَ سُرِ عِفِرِ هَن ثَقٌسِ، عٍ نَشَ دُورٍ ندٍ لِ نَا، يُوِقِ نَشَن نُ عَ يّتّ قِندِشِ نَمِحْنمّ وُلٍ قَلّ رَ، نَشَن نُ شِلِ بَرِ يٍسُ شَ 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نَ مَنفّ سّرِفُ ثْلُ سّيتِ مَ، نَشَن شَشِلِ نُ قَن. نَ تَن نَشَ بَرَنَبَسِ نُن سْلُ شِلِ، بَرِ مَ عَ نُ وَ مَ عَلَ شَ مَسٍنيِ رَ مّقٍ.]]></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2026-08-15T13:56:38Z</dcterms:created>
  <dcterms:modified xsi:type="dcterms:W3CDTF">2026-08-15T13:56:38Z</dcterms:modified>
  <dc:title>Bible.com.au: تَرُشُي 13:1-52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