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لٍكّ نَشَ عَ قَلَ عَ بّ، «عِ مَشِرِ، عِ شَ سَنكِرِيٍ سٌ.» عَ تٌ نَ رَبَ، مَلٍكّ مَن نَشَ عَ قَلَ عَ بّ، «دٌنمَ قٍلٍن عِ مَ، بِرَ ﭑ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ثِيّرِ نَشَ مِنِ، عَ بِرَ مَلٍكّ قْشْ رَ، كْنْ عَ مُ عَ كٌلٌن شَ نَ قٍ قِندِشِ نْندِ نَن نَ. عَ نُ بَرَ عَ مَحْشُن، تّمُندٍ عَ قِندِشِ لَامَتُنيِ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بَرَ دَنفِ سْورِيٍ سِنفٍ عٍ نُن عَ قِرِن ندٍيٍ رَ، عٍ نَشَ وُرٍ نَادّ لِ نَشَن دّ رَبِشِ تَا مَ، نَ نَشَ رَبِ عَ يّتّ رَ. عٍ نَشَ مِنِ. عٍ مُ نُ عَ عِكُيَشِ كِرَ شْن مَ، مَلٍكّ نَشَ كٍلِ ثِيّرِ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ثِيّرِ تٌ شَشِلِ سْتْ نَ قٍ مَ، عَ نَشَ عَ قَلَ، «يَكْسِ، ﭑ بَرَ عَ كٌلٌن مَرِفِ نَن عَ شَ مَلٍكّ شّيشِ، عَ شَ ﭑ بَ هٍرٌدٍ يِ رَ. عَ بَرَ ﭑ نَتَنفَ يُوِقِيٍ بّلّ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كٌلٌن سْتْ يِ قٍ مَ، عَ نَشَ سِفَ يَيَ نفَ مَرِيَمَ شْنيِ، يَيَ نَشَن مَن شِلِ مَرَكِ. مِشِ وُيَشِ نُ مَلَنشِ نَا، عٍ نَ عَلَ مَشَندِ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نَادّ كْنكْن، كٌنيِ فِنّ ندٍ، نَشَن شِلِ رٌدَ، عَ نَشَ قَ نَادّ رَ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ثِيّرِ شُي مّ، عَ نَشَ حّلّشِن هَن عَ نَشَ نّيمُ نَادّ رَبِقٍ مَ. عَ نَشَ عَ فِ عَ شَ سَ عَ قَلَ بٌورٍيٍ بّ ثِيّرِ نَ نَادّ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قَلَ عَ بّ، «عِ بَرَ دَشُ.» كْنْ عَ تٌ عٍ كَرَشَن، عٍ نَشَ عَ قَلَ، «عَ شَ مَلٍكّ 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بِرِن ثِيّرِ نُ نَ نَادّ كْنكْنقٍ. عٍ تٌ نَادّ رَبِ، عٍ نَشَ كَابَ عَ تٌ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ثِيّرِ تٌ عٍ مَسَبَرِ عَ بّلّشّ رَ، عَ نَشَ عَ يَبَ عٍ بّ مَرِفِ عَ رَ مِنِشِ فٍيلِ كُي كِ نَشّ. عَ نَشَ عَ قَلَ، «وٌ يِ قٍ رَفبِلٍن يَكِ نُن نفَشَكٍرٍنيِيٍ مَ.» نَ شَنبِ، عَ نَشَ مِنِ، عَ شَ سِفَ يِرٍ فبّ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ورّ مَن شّيرَيٍ 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يٍ تٌ عِبَ، سْورِيٍ نَشَ لُ مَءِمَشّ شُنفبٍ كُي، عَ كٌلٌنقٍ رَ ثِيّرِ شَ قٍ نِيَشِ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رٌدٍ نَشَ عَ قٍن، كْنْ عَ مُ عَ تٌ. عَ نَشَ سْورِيٍ مَكِيتِ، عَ نَشَ يَامَرِ قِ عَ عٍ بِرِن شَ قَشَ. نَ شَنبِ، عَ نَشَ كٍلِ يُدَيَ، عَ نَشَ فٌرٌ سٍسَرٍ، عَ شَ سَشَنيِ رَدَنفِ مّننِ.هٍرٌدٍ شَ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تِرٍكَيٍ نُن سِدْنكَيٍ نُ نَ لَنتَرٍيَ كُي عٍ نُن هٍرٌدٍ رَ نَ تّمُي. عٍ نَشَ لَن عٍ بٌرٍ مَ، عٍ شَ سِفَ هٍرٌدٍ يِرٍ، عٍ شَ وْيّن. عٍ تٌ بَرَ بِلَسِتُ مَسْتْ، مَنفّ شَ بَتُلَ كُنتِفِ، عٍ نَشَ هٍرٌدٍ مَيَندِ لَنيِ شِرِقٍ رَ عٍ تَفِ، بَرِ مَ عٍ شَ بْشِ شَشِلِ نُ تِشِ هٍرٌدٍ شَ بْشِ بَلٌي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لَن لْشْي، هٍرٌدٍ نُ مَشِرِشِ عَ شَ مَنفّ سٌسٍيٍ كُي، عَ نَشَ مَسٍنيِ تِ حَمَ بّ، عَ دْشْشِ مَنفّ كِبَنيِ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يٍ نَشَ سْنشْي رَتٍ، «عَلَ شُي نَن يِ كِ، عَدَ مَ شُي مُ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رِفِ شَ مَلٍكّ ندٍ نَشَ عَ رَقُرَ كٍرٍن نَ، بَرِ مَ عَ مُ عَلَ مَتْشْ. كُلِيٍ نَشَ عَ دٌن، عَ نَشَ قَ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وَشَتِ مِشِ فبٍفبٍ نَشَ عَلَ شَ وْيّنيِ رَ مّ، دَنشَنِيَتْييٍ كْنتِ شُن نَشَ مَسَ.]]></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رَنَبَسِ نُن سْلُ تٌ فّ شّيرَ عِبَدٍ دَرِ سَلَمُ، عٍ نَشَ فبِلٍن يَيَ شَنِن نَ عٍ شُن مَ، عٍ نَشَن شِلِ قَلَمَ مَرَ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مَنفّ هٍرٌدٍ نَشَ سٌ دَنشَنِيَتْي حَمَ مِشِ ندٍيٍ تْورْ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يَكِ، يَيَ تَارَ، قَشَ سَنتِدّفّمَ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عَ تٌ نَ نُ رَقَن يُوِقِيٍ مَ، عَ مَن نَشَ ثِيّرِ سُشُ تَامِ لّبِنِتَرٍ سَ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عَ سُشُ، عَ نَشَ عَ سَ فٍيلِ كُي. عَ نَشَ سْورِ نَانِ نَانِ تٌنفٌ شُندّ نَانِ كُي، عَ نٍيٍ يَمَرِ، عٍ شَ عَ كَنتَ. هٍرٌدٍ نُ وَشِ ثِيّرِ شَ مَكِيتِ حَمَ يَ شْرِ سَيَمَلٍكّ دَنفِ سَلِ نَ بَ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ثِيّرِ نُ نَ فٍيلِ كُي، كْنْ دَنشَنِيَتْي حَمَ نُ نَ عَلَ مَشَندِقٍ عَ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ي رَ، بٍينُن هٍرٌدٍ شَ ثِيّرِ مَكِيتِ، عَ نُ شِقٍ سْورِ قِرِن تَفِ، يْلْنشْنيِ بَلَنشِ عَ مَ. سْورِ فبّتّيٍ قَن نُ فٍيلِ نَادّ كَنتَ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فِ شَ مَلٍكّ ندٍ نَشَ مِنِ عَ مَ تّرّننَ رَ. يَنبّ نَشَ فٍيلِ كُي عِيَلَن. مَلٍكّ نَشَ ثِيّرِ سّيتِ مَبْنبْ، عَ شَ شُنُ، عَ قَ عَ قَلَ عَ بّ، «كٍلِ، عِ شُلُن!» يْلْنشْنيِيٍ نَشَ يٌلٌن عَ بّلّشّ رَ كٍرٍن نَ.]]></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2026-06-15T08:17:14Z</dcterms:created>
  <dcterms:modified xsi:type="dcterms:W3CDTF">2026-06-15T08:17:14Z</dcterms:modified>
  <dc:title>Bible.com.au: تَرُشُي 12:1-25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