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ﭑ نَشَ عَ قَلَ، ‹عَدٍ، مَرِفِ. ﭑ مُ نُ سٍ رَهَرَ مُشِ دٌن سِندٍن، شَ نَ مُ عَ رَ سٍ سّنِيّنتَ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ي نَشَ وْيّن ﭑ بّ عَ قِرِن ندٍ، ‹عَلَ بَرَ نَشَن نَسّنِيّن عِ نَشَ عَ قَلَ عَ سّنِيّنتَ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شَ رَبَ سَنيَ سَشَن. نَ شَنبِ، عَ بِرِن مَن نَشَ تٍ كٌورٍ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مِشِ سَشَن، نَشٍيٍ نُ شّيشِ ﭑ يِرٍ كٍلِقٍ سٍسَرٍ، عٍ نَشَ تِ مُشُ شَ بَنشِ نَادّ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شَشِلِ نَشَ عَ مَسٍن ﭑ بّ عَ مُشُ بِرِن شَ سِفَ، عَ هَلِ ﭑ مُ سِيكّ. يِ شّمّ سٍننِ نَشٍيٍ يِ كِ، عٍ قَن نَشَ ﭑ مَتِ نَا. مُشُ تٌ سٌ كٌرٌنٍلِيٌ شْ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يَبَ مُشُ بّ عَ مَلٍكّ تٌشِ عَ شَ بَنشِ كُي كِ نَشّ. مَلٍكّ نَشَ عَ مَسٍن عَ بّ، ‹مِشِ شّي يَقَ، عَ شَ قَ سِمْن نَ، عٍ نَشَن شِلِ قَلَمَ ثِ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مَ مَسٍنيِ تِدٍ عِ بّ، عِ تَن نُن عِ شَ مِشِ بِرِن كِسِمَ نَشَن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 سٌ وْيّنقٍ، عَلَ شَشِلِ سّنِيّنشِ نَشَ فٌرٌ عٍ مَ عَلْ عَ فٌرٌ وٌن مَ كِ نَشّ عَ قْ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قَ رَتُ مَرِفِ شَ مَسٍنيِ مَ، ‹يَيَ بَرَ مِشِ شُنشَ يٍ شْورَ، كْنْ عَلَ شَشِلِ سّنِيّنشِ قَمَ فٌرٌدٍ وٌ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تٌ بَرَ عٍ كِ عَلْ عَ وٌن كِشِ كِ نَشّ، وٌن تَن نَشٍيٍ دَنشَنِيَشِ عِسَ عَلَ شَ مِشِ سُفَندِشِ مَ، عَ نُ لَن ﭑ شَ عَلَ مَتَن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يّرِ شُنمَقَ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نَ مّ، عٍ نَشَ دُندُ، عٍ نَشَ عَلَ مَتْشْ، «عَلَ بَرَ تُوبِ رَفِرِ سِ فبّتّيٍ قَن بّ، عَلَكٌ عٍ قَن شَ كِسِ.»بَرَنَبَسِ نُن سْلُ سِفَقٍ عَنتِيْ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قْشِرَبِرّ نَشٍيٍ يٍنسٍن عٍتِيّن قَشَ شَنبِ حَشَنكَتّ سَابُي رَ، عٍ نَشَ سِفَ هَن قٍنِسِيَ، سِثِرِ، نُن عَنتِيْكِ. عٍ نُ عَلَ شَ مَسٍنيِ كَوَندِ مَ يُوِقِيٍ نَن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سِثِرِكَيٍ نُن سِرٍنِكَيٍ نَشٍيٍ نُ نَ عٍ يَ مَ، عٍ تٌ سِفَ عَنتِيْكِ، عٍ نَشَ مَرِفِ عِسَ شَ شِبَارُ قَنيِ مَسٍن فِرّكِكَيٍ قَ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رِفِ شْنيّ نُ نَ عٍ مَ. مِشِ فبٍفبٍ نَشَ دَنشَنِيَ، عٍ نَشَ تُوبِ مَرِفِ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رِ سَلَمُ دَنشَنِيَتْي حَمَ تٌ نَ قٍ مّ، عٍ نَشَ بَرَنَبَسِ شّي عَنتِيْ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سٌ نَا، عَ نَشَ حّلّشِن عَلَ شَ هِننّ تٌقٍ رَ. عَ نَشَ عٍ رَلِمَنِيَ، عٍ شَ دَنشَنِيَ مَرِفِ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رَنَبَسِ، مِشِ قَنيِ نَن نُ عَ رَ. عَ نُ رَقٍشِ دَنشَنِيَ نُن عَلَ شَشِلِ سّنِيّنشِ رَ. حَمَ فبٍفبٍ نَشَ دَنشَنِيَ مَرِفِ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شَنبِ، بَرَنَبَسِ نَشَ سِفَ تَرِ سٍ سْلُ قٍن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عَ تٌ، عَ نَشَ قَ عَ رَ عَنتِيْكِ. عٍ نُن دَنشَنِيَتْييٍ نَن نُ عٍ مَلَنمَ نَا حّ كٍرٍن بِرِن بُن مَ. عٍ نَشَ مِشِ فبٍفبٍ شَرَن. عِسَ قْشِرَبِرّ نَشٍيٍ نُ نَ عَنتِيْكِ، نٍيٍ نَن سِنفٍ «عِسَيَنكَ» شِلِ سْ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تّمُي، نَمِحْنمّ ندٍيٍ نَشَ فٌرٌ عَنتِيْكِ، كٍلِقٍ دَرِ سَلَ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يرَيٍ نُن نفَشَكٍرٍنيِيٍ نَشٍيٍ نُ نَ يُدَيَ، عٍ نَشَ عَ مّ عَ سِ فبّتّيٍ قَن بَرَ تِن عَلَ شَ مَسٍ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شَن نُ شِلِ عَفَبُ، نَ نَشَ تِ، عَ قَ عَ قَلَ عَلَ شَشِلِ سّنِيّنشِ سَابُي رَ، عَ كَامّ شُنفبٍ قَمَ سِندٍ دُنِحَ بِرِن مَ. نَ قٍ رَبَ مَنفّ كِلْدِ شَ وَشَتِ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قْشِرَبِرّيٍ نَشَ لَن عَ مَ عٍ شَ يُدَيَ نفَشَكٍرٍنيِيٍ مَلِ هَرِفٍ رَ، كَنكَن نْمَ نَشَ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عَ سٌ بَرَنَبَسِ نُن سْلُ يِ رَ كَتَرَبِ كُنتِفِ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ثِيّرِ تٌ تٍ دَرِ سَلَمُ، يُوِقِ دَنشَنِيَتْييٍ نَشَ عَ كَلَمُ، «عِ بَرَ سٌ سُننَتَرٍيٍ شْ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بِرِن بَرَ وٌ دّ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وَ ثِيّرِ نَشَ قٍ بِرِن تَفِ رَبَ عٍ بّ عَ دَنفِشِ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مَسٍن، «ﭑ نُ نَ يَقَ تَا نَن كُي. ﭑ نَ عَلَ مَشَندِقٍ تّمُي نَشّ، ﭑ نَشَ لَامَتُنيِ تٌ. سٍ ندٍ نَشَن مَنِيَشِ دُفِ شُنفبٍ رَ، عَ شِرِشِ عَ تُنشُن نَانِيٍ مَ، نَ نَشَ فٌرٌ كٍلِ كٌورٍ مَ هَن ﭑ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عَ عِفبّ عَ قَنيِ رَ. ﭑ نَشَ شُرُ سٍيٍ، وُلَ سُبٍيٍ، بُبُسٍيٍ، نُن شْنِ بِرِن تٌ عَ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ي ندٍ نَشَ عَ قَلَ، ‹ثِيّرِ، كٍلِ، عِ سُبٍ ندٍ قَشَ، عِ شَ عَ دٌن.›]]></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2026-08-15T13:56:36Z</dcterms:created>
  <dcterms:modified xsi:type="dcterms:W3CDTF">2026-08-15T13:56:36Z</dcterms:modified>
  <dc:title>Bible.com.au: تَرُشُي 11:1-30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