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presProps" Target="presProps.xml"/>
  <Relationship Id="rId37" Type="http://schemas.openxmlformats.org/officeDocument/2006/relationships/viewProps" Target="viewProps.xml"/>
  <Relationship Id="rId3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0206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تَرُشُي 11:1-3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كْنْ ﭑ نَشَ عَ قَلَ، ‹عَدٍ، مَرِفِ. ﭑ مُ نُ سٍ رَهَرَ مُشِ دٌن سِندٍن، شَ نَ مُ عَ رَ سٍ سّنِيّنتَرٍ.›]]></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شُي نَشَ وْيّن ﭑ بّ عَ قِرِن ندٍ، ‹عَلَ بَرَ نَشَن نَسّنِيّن عِ نَشَ عَ قَلَ عَ سّنِيّنتَرٍ.›]]></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نَ نَشَ رَبَ سَنيَ سَشَن. نَ شَنبِ، عَ بِرِن مَن نَشَ تٍ كٌورٍ مَ.»]]></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نَ تّمُي مِشِ سَشَن، نَشٍيٍ نُ شّيشِ ﭑ يِرٍ كٍلِقٍ سٍسَرٍ، عٍ نَشَ تِ مُشُ شَ بَنشِ نَادّ رَ.]]></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عَلَ شَشِلِ نَشَ عَ مَسٍن ﭑ بّ عَ مُشُ بِرِن شَ سِفَ، عَ هَلِ ﭑ مُ سِيكّ. يِ شّمّ سٍننِ نَشٍيٍ يِ كِ، عٍ قَن نَشَ ﭑ مَتِ نَا. مُشُ تٌ سٌ كٌرٌنٍلِيٌ شْنيِ،]]></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عَ نَشَ عَ يَبَ مُشُ بّ عَ مَلٍكّ تٌشِ عَ شَ بَنشِ كُي كِ نَشّ. مَلٍكّ نَشَ عَ مَسٍن عَ بّ، ‹مِشِ شّي يَقَ، عَ شَ قَ سِمْن نَ، عٍ نَشَن شِلِ قَلَمَ ثِيّرِ.]]></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عَ قَمَ مَسٍنيِ تِدٍ عِ بّ، عِ تَن نُن عِ شَ مِشِ بِرِن كِسِمَ نَشَن سَابُي رَ.›»]]></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ﭑ تٌ سٌ وْيّنقٍ، عَلَ شَشِلِ سّنِيّنشِ نَشَ فٌرٌ عٍ مَ عَلْ عَ فٌرٌ وٌن مَ كِ نَشّ عَ قْلّ.]]></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ﭑ قَ رَتُ مَرِفِ شَ مَسٍنيِ مَ، ‹يَيَ بَرَ مِشِ شُنشَ يٍ شْورَ، كْنْ عَلَ شَشِلِ سّنِيّنشِ قَمَ فٌرٌدٍ وٌ مَ.›]]></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عَلَ تٌ بَرَ عٍ كِ عَلْ عَ وٌن كِشِ كِ نَشّ، وٌن تَن نَشٍيٍ دَنشَنِيَشِ عِسَ عَلَ شَ مِشِ سُفَندِشِ مَ، عَ نُ لَن ﭑ شَ عَلَ مَتَندِ؟»]]></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ثِيّرِ شُنمَقَلَقٍ]]></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عٍ تٌ نَ مّ، عٍ نَشَ دُندُ، عٍ نَشَ عَلَ مَتْشْ، «عَلَ بَرَ تُوبِ رَفِرِ سِ فبّتّيٍ قَن بّ، عَلَكٌ عٍ قَن شَ كِسِ.»بَرَنَبَسِ نُن سْلُ سِفَقٍ عَنتِيْكِ]]></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عِسَ قْشِرَبِرّ نَشٍيٍ يٍنسٍن عٍتِيّن قَشَ شَنبِ حَشَنكَتّ سَابُي رَ، عٍ نَشَ سِفَ هَن قٍنِسِيَ، سِثِرِ، نُن عَنتِيْكِ. عٍ نُ عَلَ شَ مَسٍنيِ كَوَندِ مَ يُوِقِيٍ نَن بّ.]]></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كْنْ سِثِرِكَيٍ نُن سِرٍنِكَيٍ نَشٍيٍ نُ نَ عٍ يَ مَ، عٍ تٌ سِفَ عَنتِيْكِ، عٍ نَشَ مَرِفِ عِسَ شَ شِبَارُ قَنيِ مَسٍن فِرّكِكَيٍ قَن بّ.]]></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مَرِفِ شْنيّ نُ نَ عٍ مَ. مِشِ فبٍفبٍ نَشَ دَنشَنِيَ، عٍ نَشَ تُوبِ مَرِفِ مَ.]]></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دَرِ سَلَمُ دَنشَنِيَتْي حَمَ تٌ نَ قٍ مّ، عٍ نَشَ بَرَنَبَسِ شّي عَنتِيْكِ.]]></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عَ تٌ سٌ نَا، عَ نَشَ حّلّشِن عَلَ شَ هِننّ تٌقٍ رَ. عَ نَشَ عٍ رَلِمَنِيَ، عٍ شَ دَنشَنِيَ مَرِفِ مَ.]]></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بَرَنَبَسِ، مِشِ قَنيِ نَن نُ عَ رَ. عَ نُ رَقٍشِ دَنشَنِيَ نُن عَلَ شَشِلِ سّنِيّنشِ رَ. حَمَ فبٍفبٍ نَشَ دَنشَنِيَ مَرِفِ مَ.]]></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نَ شَنبِ، بَرَنَبَسِ نَشَ سِفَ تَرِ سٍ سْلُ قٍندٍ.]]></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عَ تٌ عَ تٌ، عَ نَشَ قَ عَ رَ عَنتِيْكِ. عٍ نُن دَنشَنِيَتْييٍ نَن نُ عٍ مَلَنمَ نَا حّ كٍرٍن بِرِن بُن مَ. عٍ نَشَ مِشِ فبٍفبٍ شَرَن. عِسَ قْشِرَبِرّ نَشٍيٍ نُ نَ عَنتِيْكِ، نٍيٍ نَن سِنفٍ «عِسَيَنكَ» شِلِ سْتْ.]]></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نَ تّمُي، نَمِحْنمّ ندٍيٍ نَشَ فٌرٌ عَنتِيْكِ، كٍلِقٍ دَرِ سَلَمُ.]]></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شّيرَيٍ نُن نفَشَكٍرٍنيِيٍ نَشٍيٍ نُ نَ يُدَيَ، عٍ نَشَ عَ مّ عَ سِ فبّتّيٍ قَن بَرَ تِن عَلَ شَ مَسٍنيِ رَ.]]></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نَشَن نُ شِلِ عَفَبُ، نَ نَشَ تِ، عَ قَ عَ قَلَ عَلَ شَشِلِ سّنِيّنشِ سَابُي رَ، عَ كَامّ شُنفبٍ قَمَ سِندٍ دُنِحَ بِرِن مَ. نَ قٍ رَبَ مَنفّ كِلْدِ شَ وَشَتِ نّ.]]></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عِسَ قْشِرَبِرّيٍ نَشَ لَن عَ مَ عٍ شَ يُدَيَ نفَشَكٍرٍنيِيٍ مَلِ هَرِفٍ رَ، كَنكَن نْمَ نَشَن نَ.]]></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عٍ نَشَ عَ سٌ بَرَنَبَسِ نُن سْلُ يِ رَ كَتَرَبِ كُنتِفِيٍ مَ.]]></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ثِيّرِ تٌ تٍ دَرِ سَلَمُ، يُوِقِ دَنشَنِيَتْييٍ نَشَ عَ كَلَمُ، «عِ بَرَ سٌ سُننَتَرٍيٍ شْنيِ،]]></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وٌ بِرِن بَرَ وٌ دّفٍ!»]]></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عَوَ ثِيّرِ نَشَ قٍ بِرِن تَفِ رَبَ عٍ بّ عَ دَنفِشِ كِ نَشّ.]]></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عَ نَشَ عَ مَسٍن، «ﭑ نُ نَ يَقَ تَا نَن كُي. ﭑ نَ عَلَ مَشَندِقٍ تّمُي نَشّ، ﭑ نَشَ لَامَتُنيِ تٌ. سٍ ندٍ نَشَن مَنِيَشِ دُفِ شُنفبٍ رَ، عَ شِرِشِ عَ تُنشُن نَانِيٍ مَ، نَ نَشَ فٌرٌ كٍلِ كٌورٍ مَ هَن ﭑ يِرٍ.]]></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ﭑ نَشَ عَ عِفبّ عَ قَنيِ رَ. ﭑ نَشَ شُرُ سٍيٍ، وُلَ سُبٍيٍ، بُبُسٍيٍ، نُن شْنِ بِرِن تٌ عَ كُي.]]></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شُي ندٍ نَشَ عَ قَلَ، ‹ثِيّرِ، كٍلِ، عِ سُبٍ ندٍ قَشَ، عِ شَ عَ دٌن.›]]></a:t>
            </a:r>
          </a:p>
        </p:txBody>
      </p:sp>
    </p:spTree>
  </p:cSld>
  <p:clrMapOvr>
    <a:masterClrMapping/>
  </p:clrMapOvr>
</p:sld>
</file>

<file path=ppt/theme/theme1.xml><?xml version="1.0" encoding="utf-8"?>
<a:theme xmlns:a="http://schemas.openxmlformats.org/drawingml/2006/main" name="Theme34">
  <a:themeElements>
    <a:clrScheme name="Theme3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2026-06-13T21:23:08Z</dcterms:created>
  <dcterms:modified xsi:type="dcterms:W3CDTF">2026-06-13T21:23:08Z</dcterms:modified>
  <dc:title>Bible.com.au: تَرُشُي 11:1-30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