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يِ قٍ بِرِن يَبَ عٍ بّ، عَ قَ عٍ شّي يَ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بَ يَنيِ تَفِ حْندْن، عٍ نُ نَ كِرَ شْن مَ تّمُي نَشّ، عٍ مَكْرّ تَا رَ، ثِيّرِ نَشَ تٍ كٌورٍ بَنشِ قَرِ عَ شَ عَلَ مَشَ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تّمُي كَامّ نَشَ عَ سُشُ، عَ نُ وَ مَ عَ دّفٍقٍ. بٍينُن دٌنسٍ شَ فّ يَءِلَندٍ، عَ نَشَ لَامَتُنيِ 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كٌورٍ تٌ عَ رَبِشِ، سٍ ندٍ نَشَ فٌرٌ بْشِ عَلْ دُفِ، عَ شِرِشِ عَ تُنشُن نَانِ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بٍيٍ، بُبُسٍيٍ، نُن شْنِ بِرِن نُ نَ نَ دُفِ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ي ندٍ نَشَ عَ قَلَ، «ثِيّرِ، كٍلِ، عِ سُبٍ ندٍ قَشَ، عِ شَ عَ 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ثِيّرِ نَشَ عَ يَابِ، «عَدٍ، مَرِفِ. ﭑ مُ نُ سٍ رَهَرَ مُشِ دٌن سِندٍن، شَ نَ مُ عَ رَ سٍ سّنِيّنتَ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ي نَشَ وْيّن عَ بّ عَ قِرِن ندٍ، «عَلَ بَرَ سٍ نَشَن نَسّنِيّن عِ نَشَ عَ قَلَ عَ سّنِيّنتَ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شَ رَبَ سَنيَ سَشَن. نَ شَنبِ، نَ دُفِ مَن نَشَ تٍ كٌورٍ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ثِيّرِ تٌ نُ عَ مَحْشُنقٍ نَ لَامَتُنيِ مَ، عَ وَ مَ نَشَن مَسٍنقٍ، كٌرٌنٍلِيٌ شَ شّيرَيٍ نُ بَرَ سِمْن شْنيِ مَشْرِن. عٍ نَشَ تِ نَا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رٌنٍلِيٌ شُنشَقٍ يٍ شْو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مَشْرِنيِ تِ شَ سِمْن يِفِيَشِ نَا نّ، عٍ نَشَن شِلِ قَلَمَ ثِيّ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ثِيّرِ نُ عَ مَحْشُنقٍ لَامَتُنيِ مَ تّمُي نَشّ، عَلَ شَشِلِ نَشَ عَ مَسٍن عَ بّ، «شّمّ سَشَن نَ عِ مَشْرِن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لِ، عِ شَ فٌرٌ، وٌ بِرِن شَ سِفَ. عِ نَشَ سِيكّ، بَرِ مَ ﭑ تَن نَن عٍ شّي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وَ، ثِيّرِ نَشَ فٌرٌ، عَ نَشَ عَ قَلَ نَ شّمّيٍ بّ، «ﭑ تَن نَن يِ كِ وٌ نَشَن قٍنقٍ. وٌ قَشِ مُنقٍ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دّنتّفّ سَ، «كٌرٌنٍلِيٌ، سْورِ مِشِ كّمّ شُنمَتِ، نَن مُشُ شّيشِ. شّمّ تِنشِنشِ نَ عَ رَ، نَشَن فَاشُشِ عَلَ يَ رَ. يُوِقِيٍ بِرِن عَ شِلِ قَنيِ قَلَمَ. عَلَ شَ مَلٍكّ سّنِيّنشِ بَرَ عَ مَسٍن عَ بّ عَ شَ عِ رَقَ عَ شْنيِ عَلَكٌ عَ شَ عِ شَ مَسٍنيِ رَ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وَ، ثِيّرِ نَشَ عٍ يِفِيَ. نَ كُيٍ عِبَ، عَ نَشَ كٍلِ، عٍ بِرِن نَشَ سِفَ. يَقَكَ دَنشَنِيَتْي ندٍيٍ قَن نَشَ عٍ مَ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عِبَ، عٍ نَشَ سٌ سٍسَرٍ، كٌرٌنٍلِيٌ نُ عٍ مَمّقٍ دّننَشّ. عَ نُ بَرَ عَ شَ مِشِيٍ نُن عَ بٌورٍ قَنيِيٍ مَلَ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ثِيّرِ تٌ سٌ، كٌرٌنٍلِيٌ نَشَ عَ رَلَن، عَ نَشَ عَ يّتّ مَفٌرٌ عَ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ثِيّرِ نَشَ عَ رَكٍلِ، عَ نَشَ عَ قَلَ، «كٍلِ، مِشِ نَن نَ ﭑ قَ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سٌ بَنشِ عٍ وْيّنمَ عٍ بٌرٍ رَ. ثِيّرِ نَشَ مِشِ فبٍفبٍ مَلَنشِ لِ نَا.]]></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مّ ندٍ نُ نَ سٍسَرٍ نَشَن نُ شِلِ كٌرٌنٍلِيٌ. سْورِ كّمّ شُنمَتِ نَن نُ عَ رَ عِتَلِ سْورِ فَلِ 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قَلَ عٍ بّ، «وٌ عَ كٌلٌن تْنيِ دْشْشِ يُوِقِيٍ مَ عٍ نُن سِ فبّتّ بْنسْي نَشَ لُ يِرٍ كٍرٍن، شَ نَ مُ عَ رَ سٌقٍ رَ عٍ شْنيِ. كْنْ عَلَ بَرَ عَ مَسٍن ﭑ بّ عَ ﭑ نَشَ مِشِ يٌ مَحْشُن سّنِيّنتَرٍ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نَ عَ رَ، وٌ تٌ ﭑ شِلِ، ﭑ مُ تٌندِ قَدٍ. عَوَ، وٌ ﭑ شِلِشِ مُنقٍ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رٌنٍلِيٌ نَشَ عَ مَسٍن عَ بّ، «نَ شِ نَانِ نَن يِ كِ، ﭑ نُ سَلِقٍ ﭑ مَ بَنشِ كُي نُنمَرٍ تّمُي. شّمّ ندٍ نَشَ مِنِ ﭑ مَ، عَ شَ سٌسٍيٍ يَنبَ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عَ مَسٍن ﭑ بّ، ‹كٌرٌنٍلِيٌ، عَلَ بَرَ عِ شَ مَشَندِ سُشُ. عَ بَرَ رَتُ عَ مَ عِ بَرَ نَشَن نَبَ سٍتَرٍيٍ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وَ، مِشِيٍ شّي يَقَ، عٍ شَ قَ سِمْن ثِيّرِ رَ بٍ. عَ يِفِيَشِ سِمْن فَرَنفٍ شَ بَنشِ كُي، بَا دّ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نَشَ مِشِيٍ شّي كٍرٍن نَ. مُشُ بَرَ حّلّشِن كِ قَنيِ عِ قَقٍ رَ. عَوَ، يَكْسِ مُشُ بِرِن نَ عَلَ يَ عِ. عِ شَ مَسٍنيِ تِ مُشُ بّ، مَرِفِ بَرَ عِ يَمَرِ نَشَن بِرِ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وَ، وْيّنيِ تٌ سٌ ثِيّرِ يِ، عَ نَشَ عَ مَسٍن، «يَكْسِ ﭑ بَرَ عَ كٌلٌن نْندِ نَن يَتِ عَ رَ، عَلَ مُ مِشِ يٌ رَقِسَشِ عَ بٌورٍ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وَ مَ مِشِ بِرِن شْن، سِيٍ بِرِن يَ مَ، نَشٍيٍ فَاشُمَ عَ يَ رَ، نَشٍيٍ تِنشِ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 بَرَ شِبَارُ قَنيِ مَسٍن عِسِرَيِلَ حَمَ بّ. عَ بَرَ عَ مَسٍن عٍ بّ عَ بْحّسَ سْتْمَ دُنِحَ مَرِفِ عِسَ، عَلَ شَ مِشِ سُفَندِشِ نَ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عَ كٌلٌن نَشَن نَبَشِ قْلْقٍ فَلِلٍ بْشِ مَ، دْشْقٍ يُدَيَ بِرِن نَ. يَيَ نُ بَرَ كَوَندِ تِ مِشِيٍ شَ عٍ شُنشَ يٍ شْو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ينّلَ نَن نُ عَ رَ. عَ تَن نُن عَ شَ مِشِ بِرِن نُ فَاشُشِ عَلَ يَ رَ. عَ نُ سٍتَرٍيٍ مَلِمَ عَ فبٍفبٍ رَ، عَ مَن نُ عَلَ مَشَندِ مَ تّمُي بِرِ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تّمُي عَلَ نَشَ عِسَ نَسَرّتِكَ سُفَندِ، عَلَ شَشِلِ سّنِيّنشِ نُن سّنبّ نَشَ فٌرٌ عَ مَ. عِسَ نَشَ سِفَ يِرٍ بِرِن، عَ نُ قٍ قَنيِ رَبَ، عَ نُ مِشِ بِرِن نَيَلَن نَشٍيٍ نُ نَ عِبُلِسَ شَ كٌنيِيَ بُن. عَلَ نُ نَ عَ قْشْ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يِ قٍ بِرِن سٍيدٍ نَن مُشُ رَ عَ نَشَن نَبَ يُوِقِيٍ شَ بْشِ مَ نُن دَرِ سَلَمُ. عٍ نَشَ عَ بَنبَن وُرِ مَ، عَ قَ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عَلَ نَشَ عَ رَكٍلِ قَشّ مَ شِ سَشَن لْشْي، دُنِحَ شَ عَ تٌ.]]></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مُ تِن عَ مَكّنّندٍ بِرِن بّ، كْنْ عَ نَشَ عَ يّتّ مَسٍن مُشُ بّ، عَلَ نَشٍيٍ سُفَندِشِ عٍ شَ قِندِ سٍيدٍيٍ رَ. مُشُ نُن عِسَ بَرَ دٌنسٍ دٌن، مُشُ بَرَ يٍ مِن عَ كٍلِ شَنبِ قَشّ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 نَشَ مُشُ يَمَرِ، مُشُ شَ كَوَندِ تِ مِشِيٍ بّ، عٍ شَ عَ كٌلٌن عَلَ نَن عِسَ تِشِ كِيتِسَ رَ مِشِ بَلٌشِيٍ نُن مِشِ قَشَشِيٍ شُن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مِحْنمّ بِرِن نُ بَرَ عَ شَ قٍ قَلَ، نَشَن نَ دَنشَنِيَ عَ مَ نَ كَنيِ شَ يُنُبِ شَقَرِ مَ نّ عَ شِلِ سَابُي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ثِيّرِ تٌ نُ وْيّنمَ، نَشٍيٍ بِرِن نُ يِ مَسٍنيِ رَ مّقٍ، عَلَ شَشِلِ سّنِيّنشِ نَشَ فٌرٌ عٍ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دَنشَنِيَتْي سُننَشِيٍ نَشٍيٍ ثِيّرِ مَتِ نَا، عٍ نَشَ كَابَ يِ قٍ مَ، عَلَ شَشِلِ سّنِيّنشِ فٌرٌقٍ سُننَتَرٍيٍ قَن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بَرِ مَ عٍ نَشَ عٍ شُي مّ عٍ نَ عَلَ مَتْشْقٍ شُي فبّتّيٍ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وَ، ثِيّرِ نَشَ مَشْرِنيِ تِ، «مِشِ ندٍ نْمَ تٌندِدٍ يِ مِشِيٍ شَ شُنشَ يٍ شْورَ؟ عٍ قَن بَرَ عَلَ شَشِلِ سّنِيّنشِ سْتْ عَلْ وٌن قَن عَ سْتْشِ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نمَرٍ رَ، عَ نَشَ عَلَ شَ مَلٍكّ ندٍ تٌ لَامَتُنيِ رَ، عَ سٌقٍ عَ شْنيِ. مَلٍكّ نَشَ عَ شِلِ، «كٌرٌنٍلِيٌ.»]]></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نَشَ يَامَرِ قِ قَ عٍ شَ عٍ شُنشَ يٍ شْورَ عِسَ شِلِ رَ. نَ شَنبِ عٍ نَشَ ثِيّرِ مَيَندِ عَ شَ لُ عٍ شْنيِ نَ سَشَنيِ.]]></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رٌنٍلِيٌ تٌ عَ تٌ، عَ نَشَ فَاشُ. عَ نَشَ عَ قَلَ، «مَرِفِ، مُنسٍ نِيَشِ؟» مَلٍكّ نَشَ عَ قَلَ عَ بّ، «عَلَ بَرَ عِ شَ مَشَندِ سُشُ. عَ بَرَ رَتُ عِ مَ، عِ بَرَ نَشَن نَبَ سٍتَرٍ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كْسِ، عِ شَ مِشِ ندٍيٍ شّي يَقَ عٍ شَ قَ سِمْن نَ، نَشَن شِلِ قَلَمَ ثِ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يِفِيَشِ سِمْن فَرَنفٍ شْنيِ بَا دّ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لٍكّ تٌ فّ وْيّندٍ، عَ نَشَ سِفَ. كٌرٌنٍلِيٌ نَشَ كٌنيِ قِرِن شِلِ، عَ نُن عَ شَ سْورِ دِينّلَ، نَشَن نُ وَلِمَ عَ بّ.]]></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2026-08-15T13:56:38Z</dcterms:created>
  <dcterms:modified xsi:type="dcterms:W3CDTF">2026-08-15T13:56:38Z</dcterms:modified>
  <dc:title>Bible.com.au: تَرُشُي 10:1-48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