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4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وٌ سّنبّ سْتْمَ عَلَ شَشِلِ سّنِيّنشِ نَ قَ وٌ مَ تّمُي نَشّ. وٌ قِندِ مَ ﭑ مَ سٍيدٍيٍ نَن نَ دَرِ سَلَمُ نُن يُدَيَ بِرِن، سَمَرِ، هَن دُنِحَ دَن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فّ نَ مَسٍنيِ تِدٍ، عَلَ نَشَ عَ رَتٍ كٌورٍ مَ عٍ يَ شْرِ، نُشُي قَ عَ نْشُن عٍ يَ تٌدٍ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 نُ عَ مَتٌمَ عَ تٍقٍ كٌورٍ مَ، شّمّ قِرِن نَشَ مِنِ عٍ مَ، سٌسٍ قِيشّ رَفٌرٌشِ عٍ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عَ مَسٍن عِسَ قْشِرَبِرّيٍ بّ، «وٌ تَن فَلِلٍكَيٍ، مُنقٍ رَ وٌ تِشِ بٍ وٌ نُ قَ كٌورٍ مَتٌ؟ يِ عِسَ نَشَن تٌنفٌشِ وٌ تَفِ تٍقٍ كٌورٍ مَ، عَ مَن قَمَ نّ عَلْ وٌ عَ تٌشِ سِفَ رَ كِ نَشّ.»يُدَ سِ حْشْ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شَنبِ عٍ نَشَ فبِلٍن دَرِ سَلَمُ، كٍلِقٍ فٍيَ مَ نَشَن شِلِ عٌلِوِ فٍيَ. كٍلِقٍ نَ فٍيَ مَ هَن دَرِ سَلَمُ، يَامِلّ كٍرٍن نَ عَ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سٌ كٌورٍ بَنشِ كُي، عٍ نُ دَرِشِ عٍ مَلَن نَ دّننَشّ. نَشٍيٍ نُ نَ نَ؛ ثِيّرِ، يَيَ، يَكِ، عَندِرٍ، قِلِثُ، تٌمَسِ، بَرٌتٌلٌمٍ، مَتِيُ، يَكِ عَلِقَ شَ دِ، سِمْن نَشَن قِندِ سٍلٌتِ رَ، نُن يُدَ سِ، يَكِ شَ 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بِرِن نُ عَلَ مَشَندِ مَ حَنِفٍ كٍرٍن نَ، عٍ نُن فِنّيٍ، عَ نُن مَرِيَمَ، عِسَ نفَ، عَ نُن عِسَ شُنيَ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لْشْ ندٍ ثِيّرِ نَشَ كٍلِ، عَ تِ عَ نفَشَكٍرٍنيِيٍ تَفِ. مِشِ كّمّ مِشِ مْشْحّن حْندْن نُ مَلَنشِ نَا. عَ نَشَ عَ قَلَ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فَشَكٍرٍنيِيٍ، عَلَ شَشِلِ سّنِيّنشِ نَشَن مَسٍنشِ كِتَابُي كُي دَوُدَ سَابُي رَ، يُدَ سِ شَ قٍ رَ، نَشَن تِ مِشِيٍ يَ رَ عِسَ سُشُقٍ مَ، نَ بِرِن بَرَ كَمَ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نَ مُشُ تَن شّيرَيٍ نَن يَ مَ. مُشُ بِرِن نَن نُ شّيرَ وَلِ رَبَ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تٍقٍ كٌورٍ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بْشِ سَرَ يِ شّمّ شَ قٍ كٌبِ رَبَشِ سَرٍ رَ. يُدَ سِ نَشَ قَشَ مّننِ، عَ بِرَ، عَ قُرِ بُلَ، عَ قُرِنفّيٍ نَشَ مِنِ عَ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رِ سَلَمُكَيٍ بِرِن نَشَ يِ قٍ كٌلٌن. عٍ نَشَ نَ بْشِ شِلِ قَلَ عَكٍلٍدَ مَ، نَ نَن قَلَشِ عٍ شَ شُي ‹وُلِ بْ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سّبّشِ يَبُرَ دَوُدَ كُي، ‹عَ شَ بَنشِ شَ بَلَن، مِشِ يٌ نَشَ سَبَتِ نَا.› عَ مَن سّبّشِ، ‹شّيرَ فبّتّ شَ تِ عَ حْشْ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22عَوَ نَ كُي، عَ لَنمَ شّمّ كٍرٍن شَ سُفَندِ نَشَن نْمَ مُشُ مَلِدٍ سٍيدٍيَ رَبَدٍ عِسَ شَ مَرَكٍلِ شَ قٍ رَ. عَ لَنمَ وٌن شَ مِشِ سُفَندِ نَشَن نُ نَ وٌن يَ مَ، وٌن نُن مَرِفِ عِسَ تٌ نُ عَ رَ، كٍلِقٍ يَيَ عِسَ شُنشَ يٍ شْورَ تّمُي نَشّ، هَن عِسَ تٍ كٌورٍ مَ تّمُي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مِشِ قِرِن مَسٍن؛ يُسُقُ نَشَن نُ شِلِ بَرَ سَبَ، عٍ مَن نُ نَشَن شِلِ قَلَمَ يُسُتُ، عَ نُن مَتِيَسِ.]]></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شَنبِ عٍ نَشَ عَلَ مَشَندِ، «مَرِفِ، عِ تَن نَشَن بِرِن بْحّ مَ قٍ كٌلٌن، عَ مَسٍن مُشُ بّ عِ مِشِ نَشَن سُفَندِشِ يِ قِرِنيِيٍ تَ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شَ قِندِ يُدَ سِ حْشْي رَ شّيرَيَ نُن وَلِ رَبَقٍ رَ، بَرِ مَ يُدَ سِ بَرَ سِفَ عَ سِفَ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مَتِيَسِ سُفَندِ عَلَ شَ مَلِ رَ. عَ نَشَ سَ يِ شّيرَ قُ نُن كٍرٍنيِيٍ شُ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تٍيٌقِلٌ، ﭑ بَرَ عَ مَسٍن ﭑ مَ كِتَابُي سِنفٍ كُي عِسَ نَشَن بِرِن قَلَشِ نُن عَ نَشَن نَبَشِ كَبِ عَ قْ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هَن عَ تٍ لْشْي كٌورٍ مَ. بٍينُن عَ شَ تٍ كٌورٍ مَ، عَ نَشَ يَامَرِ قِ عَ شَ شّيرَ سُفَندِشِيٍ مَ، عَلَ شَشِلِ سّنِيّنشِ سَابُ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حَشَنكَتّ شَنبِ، عَ نَشَ مِنِ عٍ مَ شِ تٌنفٌ نَانِ بُن مَ، عَ عَ يّتّ مَسٍنمَ عٍ بّ كِرَيَ وُيَشِ عَ عَ حِحّ نَ عَ رَ. عَ نُ قَ عَلَ شَ مَنفّيَ نِينِ قٍ قَلَ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 عٍ يَ مَ تّمُي نَشّ، عَ نَشَ عَ قَلَ عٍ بّ، «وٌ نَشَ وٌ مَكُيَ دَرِ سَلَمُ رَ. وٌ شَ لُ بٍ هَن بَبَ عَلَ عَ شَ لَايِدِ رَكَمَلِمَ تّمُي نَشّ، عَلْ ﭑ نَ مَسٍنشِ وٌ بّ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يَ وٌ شُنشَ يٍ نَن شْورَ، كْنْ عَلَ شَشِلِ سّنِيّنشِ نَن قَمَ فٌرٌدٍ وٌ مَ يِ سَشَن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وَ، شّيرَيٍ تٌ عٍ مَلَن، عٍ نَشَ عِسَ مَشْرِن، «مَرِفِ، عِ عِسِرَيِلَ مَنفّيَ رَفبِلٍنمَ عَ رَ يِ تّمُي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 نَشَ عٍ يَابِ، «نَ وَشَتِ كٌلٌنقٍ مُ نَ وٌ تَن شَ مَ. نَ نَتّ نَ بَبَ عَلَ كٍرٍن ثٍتِ نَن يِ رَ.]]></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2026-06-09T23:53:46Z</dcterms:created>
  <dcterms:modified xsi:type="dcterms:W3CDTF">2026-06-09T23:53:46Z</dcterms:modified>
  <dc:title>Bible.com.au: تَرُشُي 1:1-26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