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لَن وٌن شَ كَقُ نَ مِشِ مْولِ مَ، عَلَكٌ وٌن قَن شَ وٌن فبٍ رَبَ عَلَ شَ نْندِ شَ 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بَتَاشّ ندٍ سّبّ دَنشَنِيَتْي حَمَ مَ، كْنْ دِيٌتٍرٍقِ مُ تِنشِ مُشُ رَ سّنّدٍ بَرِ مَ عَ وَ مَ قِندِقٍ 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 قَ وٌ يِرٍ، ﭑ دّنتّفّ سَمَ نّ وٌ بّ عَ شَ كّوَلِ شَ قٍ رَ. عَ مُشُ شِلِ كَنَمَ، عَ مَن مُ تِنمَ دَنشَنِيَتْييٍ يِفِيَدٍ. هَلِ نَشٍيٍ وَ مَ عٍ يِفِيَقٍ، عَ تْنيِ دْشْمَ نٍيٍ قَن مَ، عَ عٍ كٍرِ دَنشَنِيَتْييٍ 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نُنتٍنيِ، عِ قٍ حَاشِ نَشَن تٌمَ، عِ نَشَ بِرَ نَ مْولِ قْشْ رَ. عِ قٍ قَنيِ نَشَن تٌمَ، عِ شَ بِرَ نَ نَن قْشْ رَ. قٍ قَنيِ رَبَيٍ نَ عَلَ نَن بّ، كْنْ قٍ حَاشِ رَبَيٍ تَن مُ عَلَ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رِن قٍ قَنيِ قَلَمَ دٍ مٍتِرِ شَ قٍ رَ. نْندِ يَتِ عَ يّتّ كَن سٍيدٍ بَشِ. هَلِ مُشُ تَن مُشُ نْمَ عَ شَ قٍ سٍيدٍ بَدٍ. عِ عَ كٌلٌن مُشُ مُ وُلٍ قَلَ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وَ مَ قٍ فبٍفبٍ قَلَقٍ عِ بّ، كْنْ ﭑ مُ وَ مَ نَ رَبَقٍ سّبّ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فبٍ مُ لُشِ وٌن شَ لُ يِرٍ كٍرٍن، وٌن شَ سُمُ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بْحّسَ قِ عِ مَ. مُشُ بٌورٍيٍ بَرَ عِ شّيبُ. عِ قَن شَ وٌن شَنُنتٍنيِيٍ شّيبُ مُشُ بّ كٍرٍن كٍ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ندِ كٌلٌنيِ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دَنشَنِيَتْي حَمَ شَ كُنتِفِ، ﭑ بَرَ عِ شّيبُ، ﭑ شَنُنتٍنيِ فَيُ، ﭑ نَشَن شَنُشِ نْندِ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شَنُنتٍنيِ، عَلَ شَ قٍ بِرِن سْونّيَ عِ بّ. عِ قَتٍ شَ لُ يَلَنيِ كُي عَلْ عِ شَ دَنشَنِيَ يَلَنشِ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بٌورٍ دَنشَنِيَتْي ندٍيٍ تٌ قَ ﭑ يِرٍ، عٍ نَشَ عَ قَلَ ﭑ بّ عِ حّرّ مَ نْندِ كُي. ﭑ نَشَ سّيوَ كِ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يوّ يٌ مُ دَنفِمَ نَ مْولِ رَ، عَ كٌلٌنقٍ رَ عَ ﭑ مَ دِيٍ نَ نْندِ كِرَ نَن 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نُنتٍنيِ، عِ مّينِمَ شْحّ دَنشَنِيَتْييٍ مَ هَلِ وٌ مُ وٌ بٌرٍ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دٍيٍ بَرَ عِ شَ شَنُنتٍيَ شَ قٍ دّنتّفّ سَ دَنشَنِيَتْي حَمَ بّ. دَنشَنِيَتْي نَشَن يٌ دَنفِمَ عِ شْنيِ، عِ شَ عٍ مَلِ عٍ شَ بِيَاسِ كُي، عَلْ عَلَ وَ مَ عَ شْن مَ كِ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عَلَ شَ وَلِ نَن كُي، دَنشَنِيَتَرٍيٍ تَن مُ عٍ كِمَ.]]></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2026-06-09T21:28:43Z</dcterms:created>
  <dcterms:modified xsi:type="dcterms:W3CDTF">2026-06-09T21:28:43Z</dcterms:modified>
  <dc:title>Bible.com.au: يَيَ عِِِ 1:1-15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