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مٌتٍ عِِ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ننَكٍلِ سَرٍ رَفَتَشِ ﭑ بّ، نَشَن قِندِشِ تِنشِنيِ رَ مَرِفِ كِيتِسَ تِنشِنشِ نَشَن قِمَ ﭑ مَ نَ لْشْي. ﭑ كٍرٍن شَ مُ عَ رَ، عَ نَ قِمَ مِشِ بِرِن نَن مَ، عَ قَقٍ رَقَن نَشٍيٍ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كَتَ قَقٍ رَ ﭑ يِرٍ مَقُرٍن مَقُرٍ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رِ مَ دٍ مَسِ بَرَ ﭑ نَبّحِن دُنِحَ قٍ شَ قٍ رَ، عَ سِفَ تّسَلٌنِكِ. كِرٍ سٍن بَرَ سِفَ فَلَتِ، تِتٌ بَرَ سِفَ دَلَمَتِ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لُكِ فبَنسَن نَن نَ ﭑ سّيتِ مَ. عِ شَ قَ مَرَكِ رَ، بَرِ مَ عَ نْمَ ﭑ مَلِدٍ ﭑ مَ وَلِ كُي عَ قَ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رَ تِكِكٍ شّي عٍقّسّ.]]></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قَمَ، عِ شَ قَ نَ شِنبٍلِ دٌنمَ رَ، ﭑ نَشَن لُشِ تِرٌيَسِ، كَرَثٌ شْنيِ، عَ نُن ﭑ مَ بُكِيٍ. نَ سّبّلِ نَشٍيٍ تِشِ شُرُ سٍ كِرِ مَ، عٍ تِدٍ فبٌ دَنفِ بِرِن نَ، عِ شَ قَ عٍ قَ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سَندِرٍ شَبُي بَرَ قٍ حَاشِ فبٍفبٍ رَبَ ﭑ نَ. مَرِفِ قَمَ عَ سَرٍ رَفبِلٍندٍ عَ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عِ يّتّ رَتَنفَ عَ مَ، بَرِ مَ عَ مُشُ شَ كَوَندِ مَتَندِ نّ عَ حَا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تٌ ﭑ يّتّ شُنمَقَلَ كِيتِ بَنشِ كُي عَ سِنفٍ، ﭑ مَلِمَ يٌ مُ نُ نَ. بِرِن ﭑ نَبٌلٌ نّ. عَلَ شَ دِحّ عٍ مَ عٍ قٍ نَشَن نَبَ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نَن ﭑ مَلِشِ، عَ سّنبّ سٌ ﭑ يِ رَ، عَلَكٌ ﭑ شَ كَوَندِ تِ عَ قَنيِ رَ سِ بِرِن بّ. عَلَ نَشَ ﭑ نَتَنفَ يّتّ مَفَاشُشِ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وَندِ تِ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رِفِ مَن قَمَ ﭑ نَتَنفَدٍ مِشِيٍ شَ وَلِ كٌبِ بِرِن مَ، عَ قَ ﭑ نَكِسِ، ﭑ شَ سٌ عَ شَ مَنفّيَ نِينِ بُن مَ عَرِيَننَ. مَتْشْي نَ عَلَ بّ عَبَدَ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ثِرِ سِلَ نُن عَكِلَ شّيبُ ﭑ بّ، عَ نُن عٌنٍسِقٌرٌ شَ دٍنبَ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رَ سِتٌ بَرَ لُ كٌرِنتِ. ﭑ بَرَ تِرٌقِمٌ لُ مِلٍتٌ، بَرِ مَ عَ مُ نُ يَلَ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كَتَ قَقٍ رَ بٍينُن حّمّ شَ سٌ. عٍوُبُلٌ، ثُدّن، لِنٌسِ، كٍلٌدِيَ، نُن وٌن نفَشَكٍرٍنيِ بِرِن بَرَ عِ شّي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رِفِ شَ سَبَتِ عِ بْحّ عِ، عَلَ شَ هِننّ وٌ بِرِ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بَرَ عِ يَمَرِ عَلَ يَ شْرِ، ﭑ بَرَ عِ يَمَرِ عَلَ شَ مِشِ سُفَندِشِ عِسَ يَ شْرِ، نَشَن قَمَ مِشِ حِحّيٍ نُن مِشِ قَشَشِيٍ مَكِيتِدٍ، نَشَن قَمَ عَ شَ مَنفّيَ نِينِ رَ مِنِ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عَلَ شَ مَسٍنيِ كَوَندِ، عِ شَ وَكِلِ تّمُي بِرِن، عِ شَ مِشِيٍ مَتِنشِن، عِ شَ مِشِيٍ شَ يُنُبِيٍ مَسٍن عٍ بّ، عِ شَ عٍ رَلِمَنِيَ، عِ شَ عٍ شَرَن. عِ شَ نَ بِرِن نَبَ دِحّ كُ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شَتِ نَ قَقٍ مِشِيٍ مُ تِنمَ شَرَنيِ تِنشِنشِ رَ تّمُي نَشّ. عٍ كَرَ مْشْ وُيَشِ قٍنمَ نّ، نَشٍيٍ مَسٍنيِ مْولِ ندٍ تِمَ نَشَن نَقَن عٍ تُلِ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فبِلٍنمَ نّ نْندِ قْشْ رَ، عٍ قَ عٍ تُلِ مَتِ كِي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نْ عِ تَن، عِ شَ عِ يّتّ مَتَشَسِ قٍ بِرِن كُي، عِ شَ عِ تُننَبّشِ تْورّ كُي، عِ شَ عَلَ شَ شِبَارُ قَنيِ رَيٍنسٍن، عِ شَ عِ شَ وَلِ رَكَمَ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تَن حَن بَرَ قِندِ سّرّشّ رَ عَلَ بّ. عَ فبٍ مُ لُشِ ﭑ شَ تَا مَسَ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بَرَ ﭑ مَ فٍرٍ قَنيِ سٌ، ﭑ بَرَ ﭑ مَ حّرّ رَحْن، ﭑ بَرَ لُ دَنشَنِيَ كُي.]]></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2026-06-09T23:15:26Z</dcterms:created>
  <dcterms:modified xsi:type="dcterms:W3CDTF">2026-06-09T23:15:26Z</dcterms:modified>
  <dc:title>Bible.com.au: تِمٌتٍ عِِ 4:1-22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