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مٌتٍ عِِ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مِشِ نَشٍيٍ سٌمَ دٍنبَيَيٍ كُي، عٍ لُمَ نّ عَلْ يَننّسِ نُن يَنبّرّ سِ نَشٍيٍ عَننَبِ مُنسَ مَتَندِ. نَ مِشِيٍ نْندِ قَن مَتَندِ مَ نّ، عٍ شَشِلِ بَرَ كَنَ. عٍ شَ دَنشَنِيَ شْن مُ كُيَ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 مُ سِفَمَ يَرٍ سْنْن، بَرِ مَ مِشِ بِرِن قَمَ نّ عٍ شَ دَشُحَ كٌلٌندٍ، عَلْ يَننّسِ نُن يَنبّرّ سِ شَ قٍ نُ كٌلٌنشِ كِ 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عِ تَن، عِ بَرَ ﭑ مَ شَرَنيِ كٌلٌن، ﭑ حّرّ كِ، ﭑ حَنِفٍ، ﭑ مَ دَنشَنِيَ، ﭑ مَ دِحّ، ﭑ مَ شَنُنتٍيَ، ﭑ مَ تُننَبّ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مَ حَشَنكَتّ، عَ نُن ﭑ مَ تْورّ. تْورّ مْولِ مُندُن نَ، ﭑ مُ نَشَن سْتْ عَنتِيْكِ، عِكٌنِيٌن، نُن لِسِتِرٍ؟ حَشَنكَتّ مُندُن مُ ﭑ لِشِ نَا؟ مَرِفِ بَرَ ﭑ نَكِسِ نَ بِرِن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ندِ نَ عَ رَ عَ مِشِ نَشَن بِرِن وَ مَ بِرَقٍ عَلَ شَ مِشِ سُفَندِشِ عِسَ شَ سّرِيّ قْشْ رَ، عَ نَ كَنيِ تْورّ سْتْ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مِشِ حَاشِيٍ نُن قِلَنكَقُييٍ شَ قٍ كٌبِيٍ شُن نَن تُن لُمَ مَسَ رَ، عٍ قَ بٌورٍيٍ مَدَشُ، عٍ عٍ يّتّ مَدَ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 عِ شِرِ سّرِيّ رَ عِ نَشَن شَرَنشِ، عِ دَنشَنِيَشِ نَشَن مَ. عِ عَ كٌلٌن عِ نَ سْتْشِ نَشَ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بِ عِ دِ مّدِ تّمُي، عِ كِتَابُي سّنِيّنشِيٍ كٌلٌن، نَشٍيٍ نْمَ لْننِ قِدٍ عِ مَ. نَ لْننِ قِندِ مَ كِسِ نَن نَ مِشِيٍ بّ، نَشٍيٍ دَنشَنِيَشِ عَلَ شَ مِشِ سُفَندِشِ عِسَ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تَابُي سّنِيّنشِ بِرِن قَتَنشِ عَلَ نَن نَ. عَ قَن شَرَنيِ رَ، عَ قَن يَابِ رَ، عَ قَن مَتِنشِنسٍ رَ، عَ قَن تِنشِنيِ مَسٍن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كٌ عَلَ شَ مِشِ شَ نْ وَلِ قَنيِ بِرِن نَبَ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وَشَتِ دْن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شَ عَ كٌلٌن، قٍ شْرْشْييٍ قَمَ نّ دُنِحَ لِدٍ وَشَتِ دْنشْ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بَرِ مَ عَدَ مَدِيٍ بِرَ مَ عٍ يّتّ وَشْنقٍ نَن قْشْ رَ، كْبِرِ رَقَنمَ نّ عٍ مَ، عٍ عٍ يّتّ عِفبٌمَ، عٍ لَمَ عٍ يّتّ رَ، عٍ عَلَ رَ سْتْمَ، عٍ عٍ بَرِ مَيٍ مَتَندِ مَ، عٍ قِنسِرِوَلِيَ رَبَمَ، عٍ مُ عَلَ شَ قٍ بِنيَ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مُ كِنِكِنِمَ، عٍ مُ دِحّمَ، عٍ مِشِ مَقَلَمَ، عٍ شُرُتَرٍحَ رَبَمَ، عٍ عٍ بٌورٍ تْورْ مَ، عٍ مِشِ قَنيِ شْن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مِشِ يَنقَمَ، عٍ بٌفٌنمَ قٍيٍ مَ، عٍ بْحّ فبٌ، عٍ وَشْنقٍ رَقَن عٍ مَ دَنفِ عَلَ شَ 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لُشِ نّ عَلْ عٍ دِينّ نَن نَبَتُمَ، كْنْ عٍ بَرَ عٍ كٌبٍ رَ سٌ عَ سّنبّ رَ. عِ شَ عِ مَكُيَ نَ مِشِ مْولِ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سٌمَ دٍنبَيَيٍ كُي، عٍ قَ فِنّ سّنبّتَرٍيٍ مَبّندُن، نَشٍيٍ قِندِشِ يُنُبِتْييٍ رَ، نَشٍيٍ بِرَ مَ قٍ حَاشِ مْولِ بِرِن قْ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فِنّ مْولِ شَرَنمَ تّمُي بِرِن، كْنْ عٍ مُ قَهَامُي سْتْمَ نْندِ مَ.]]></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2026-06-15T07:55:14Z</dcterms:created>
  <dcterms:modified xsi:type="dcterms:W3CDTF">2026-06-15T07:55:14Z</dcterms:modified>
  <dc:title>Bible.com.au: تِمٌتٍ عِِ 3:1-17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