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مٌتٍ عِِ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رَتُ عَلَ شَ مِشِ سُفَندِشِ عِسَ مَ، نَشَن كٍلِشِ قَشّ مَ، نَشَن قَتَنشِ دَوُدَ بْنسْي رَ، عَلْ عِسَ شَ شِبَارُ قَنيِ عَ مَسٍنشِ كِ نَشّ، ﭑ نَشَن كَوَندِ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شِبَارُ قَنيِ نَن مَ قٍ عَ نِيَشِ، ﭑ نَ تْورْقٍ فٍيلِ كُي عَلْ قٍ كٌبِ رَبَمَ، كْنْ عَلَ شَ مَسٍنيِ تَن مُ بَلَ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عَ رَ ﭑ تْورّ مْولِ بِرِن شَنِنمَ، عَلَكٌ مِشِ سُفَندِشِيٍ شَ كِسِ سْتْ عَلَ شَ مِشِ سُفَندِشِ عِسَ سَابُي رَ، عٍ لُ عَ شَ نْرّ كُي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سٍنيِ هَفِفّ نَن يَ؛شَ وٌن نُن عِسَ بَرَ قَشَ،وٌن نُن عِسَ مَن كٍلِمَ نّ قَ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ن تُننَبّشِ،وٌن لُمَ نّ عِسَ شَ مَنفّيَ كُي.شَ وٌن نَ عَ رَبٌلٌ،عَ قَن وٌن نَبٌلٌ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وٌن مُ لُ وٌن شُي شَنبِ رَ،عَ تَن لُمَ نّ عَ شُي شَنبِ رَ،بَرِ مَ عَ مُ نْمَ عَ يّتّ رَبٌلٌ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مِشِ بِرِن نَتُ عَلَ يَ عِ، عَ عَ لَنمَ عٍ شَ فٍرٍ لُ نَ مَسٍنيِ ندٍيٍ شَ قٍ رَ. نَ وْيّنيِ مْولِ تِدٍ يٌ مُ نَ. عَ عَ رَ مّمَيٍ نَن شُن نَكَنَمَ تُ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يّتّ مَسٍن عَلَ بّ، عَلْ مِشِ نَشَن وَلِ قْشِ مُ مَيَافِ، عَ قَتَ نْندِ مَسٍندٍ مِشِيٍ بّ عَ مَسٍن كِ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يّن حَاشِ قُقَقُ لُ نَ، بَرِ مَ نَشٍيٍ نَ مْولِ قَلَمَ، عٍ شَ كَاقِرِحَ شُن نَن تُن مَسَ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وْيّنيِ فبٌمَ نّ عَلْ قُرٍ حَاشِ، نَشَن مِشِ قَشَمَ. هُمٍنٍيٌ نُن قِلٍتٌ نَ نٍيٍ نَن 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و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 مَكُيَ نْندِ رَ، عٍ قَ عَ قَلَ مِشِيٍ حَن بَرَ كٍلِ قَشّ مَ. عٍ بَرَ مِشِ ندٍيٍ شَ دَنشَنِيَ كَنَ نَ وْيّنيِ مْو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عَلَ شَ بَنشِ تِشِ يِ مَسٍنيِ نَن قَرِ؛ «عَلَ عَ كٌلٌن، مِشِ نَشَن قِندِشِ عَ فبٍ رَ.» عَ مَن عَ مَسٍنشِ؛ «عَدَ مَدِ نَشَن مَرِفِ شِلِ قَلَمَ، عَ شَ تِنشِنتَرٍيَ رَبّحِ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 سَسٍ مْولِ فبٍفبٍ نَن نَ بَنشِ شُنفبٍ كُي. ندٍ قَن يَءِلَنشِ شّيمَ نَن نَ، شَ نَ مُ عَ رَ فبٍتِ. ندٍ يَءِلَنشِ وُرِ نَن نَ، شَ نَ مُ عَ رَ بّندّ. ندٍ بِنيّ وَلِ رَبَمَ، ندٍ قَن بِنيّتَرٍ وَلِ رَبَ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ن عَ يّتّ رَ سّنِيّنمَ، عَ لُمَ نّ عَلْ وَلِ بِنيّ رَبَمَ سٍ سَسٍ نَشَن كُي. عَ تٌ سّنِيّن، عَ مَرِفِ نْمَ عَ رَوَلِدٍ وَلِ قَنيِ بِرِن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نِكٍ وَشْنقٍ لُ نَ. وٌ نُن مِشِ نَشٍيٍ مَرِفِ شِلِمَ بْحّ سّنِيّنشِ رَ، وٌ شَ نُ تِنشِنيِ، دَنشَنِيَ، شَنُنتٍيَ، نُن بْحّسَ قٍ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يّنيِ تِدٍتَرٍ قُقَقُ لُ نَ، بَرِ مَ عِ عَ كٌلٌن نَ مْولِ قِندِ مَ فٍرٍ نَ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 لَنمَ مَرِفِ شَ وَلِكّ شَ سْنشْ. عَ لَنمَ عَ شَ قِندِ مِشِ دِحّشِ رَ نَشَن قَتَ مِشِ شَرَندٍ، عَ مَن وَكِلِ تْورّ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لَنمَ عَ شَ مَتَندِلَيٍ مَتِنشِن وْيّنيِ حْشُنمّ رَ، عَلَكٌ عَلَ شَ عَ نِيَ عٍ شَ تُوبِ، عٍ شَ نْندِ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شَشِلِ سْتْ، عٍ شَ عٍ بَ عِبُلِسَ شَ فَنتَنيِ رَ. عِبُلِسَ بَرَ عٍ سُشُ فَنتَنيِ رَ، عَلَكٌ عٍ شَ لُ عَ شَ يَامَرِ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دِ، عِ شَ عِ سّنبّ سٌ عَلَ شَ مِشِ سُفَندِشِ عِسَ شَ هِننّ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ن مّشِ ﭑ نَ سٍيدٍ فبٍفبٍ يَ شْرِ، عِ شَ نَ مَسٍنيِ تَشُ عِ دُفُتّفّيٍ رَ، نَشٍيٍ قَن نْمَ مِشِ فبّتّيٍ رَشَرَندٍ نَ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بِرِن شَ وَكِلِ تْورّ كُي، بَرِ مَ عَلَ شَ مِشِ سُفَندِشِ عِسَ شَ سْورِ قَنيِيٍ نَن وٌ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ورِ نَشَن نَ فٍرٍ كُي، عَ مُ بِرَ مَ دُنِحَ قٍ قْشْ رَ، عَ بِرَ مَ عَ شَ مَنفّ وَشْنقٍ نَن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ن سِفَشِ فِ فبَتَ رَبَدٍ، شَ عَ مُ عَ فِ عَ سّرِيّ كِ مَ، عَ مُ فٍي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شَن شّ رَوَلِمَ، عَ تَن نَن لَنمَ عَ شَ بٌفِ سِنفٍيٍ سْ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حْشْ سَ ﭑ مَ مَسٍنيِ بِرِن شْن مَ، مَرِفِ قَهَامُي قِمَ نّ عِ مَ نَ قٍيٍ مَ.]]></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تِمٌتٍ عِِ 2:1-26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