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presProps" Target="presProps.xml"/>
  <Relationship Id="rId25" Type="http://schemas.openxmlformats.org/officeDocument/2006/relationships/viewProps" Target="viewProps.xml"/>
  <Relationship Id="rId2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63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تِمٌتٍ عِِ 1:1-1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لِمَنِيَ]]></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ﭑ تَن ثْلُ نَن يِ كِ، نَشَن قِندِشِ عَلَ شَ مِشِ سُفَندِشِ عِسَ شَ شّيرَ رَ عَلَ وَشْنكِ. لَايِدِ تٌنفٌشِ وٌن بّ كِسِ شَ قٍ رَ عَلَ شَ مِشِ سُفَندِشِ عِسَ سَابُي نَن نَ.]]></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ﭑ نَ يِ بَتَاشّ سّبّقٍ تِمٌتٍ نَن مَ، نَشَن قِندِشِ ﭑ مَ دِ مَشَنُشِ رَ. بَبَ عَلَ نُن وٌن مَرِفِ عِسَ، عَلَ شَ مِشِ سُفَندِشِ، عٍ شَ هِننّ، كِنِكِنِ، نُن بْحّسَ قِ عِ مَ.]]></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ﭑ بَرَ عَلَ تَنتُ، ﭑ نَشَن بَتُمَ حَنِفٍ قِيشّ رَ عَلْ ﭑ بٍنبَيٍ عَ رَبَشِ كِ نَشّ. ﭑ عَلَ مَشَندِ مَ نّ عِ بّ كْي نُن يَنيِ رَ،]]></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بَرِ مَ ﭑ نَن ﭑ نَتُشِ عِ يَيٍ نَن مَ. ﭑ مَن نُ وَ مَ عِ تٌقٍ هَن، عَلَكٌ ﭑ شَ سّيوَ عَ قَنيِ رَ.]]></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ﭑ مَن ﭑ نَتُشِ عِ شَ دَنشَنِيَ نَن مَ، قِلَنكَقُيحَ مُ نَ نَشَن كُي، نَشَن نُ نَ عِ مَمَ لٌوِ سِ قَن يِ رَ، عَ نُن عِ نفَ عٍوُنِسٍ. ﭑ عَ كٌلٌن عِ قَن دَنشَنِيَشِ نَ كِ نّ.]]></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نَ كُي، ﭑ بَرَ عِ رَلِمَنِيَ عِ شَ عَلَ سّنبّ رَوَلِ، عَ نَشَن قِشِ عِ مَ ﭑ تٌ ﭑ بّلّشّ سَ عِ شُنيِ مَ.]]></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عَلَ مُ فَاشُ شَشِلِ شَ سٌشِ وٌن يِ رَ. عَ بَرَ شَشِلِ قِ وٌن مَ نَشَن قِندِشِ سّنبّ، شَنُنتٍيَ، نُن يّتّ سُشُي رَ.]]></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عِ نَشَ يَافِ وٌن مَرِفِ شَ سٍيدٍحْشْيَ بَدٍ. عِ مَن نَشَ يَافِ ﭑ نَ، ﭑ تَن نَشَن نَ فٍيلِ كُي وٌن مَرِفِ شَ قٍ رَ. عَ لَنمَ وٌن بِرِن شَ تْورْ عِسَ شَ شِبَارُ قَنيِ شَ قٍ رَ عَلَ سّنبّ سَابُي رَ.]]></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عَ تَن نَن وٌن نَكِسِشِ، عَ تَن نَن وٌن شِلِشِ عَ شَ سّنِيّنيِ مَ. عَ مُ نَ رَبَشِ وٌن مَ كّوَلِ سَابُي شَ رَ، عَ نَ حَنِفٍشِ عَ يّتّ نَن نَ. عَ هِننّشِ وٌن نَ عَ شَ مِشِ سُفَندِشِ عِسَ شَ قٍ نَن نَ كَقِ دُنِحَ قْلّ.]]></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يَكْسِ وٌن بَرَ نَ هِننّ تٌ وٌن نَكِسِمَ عِسَ شَ قَ كُي، عَلَ شَ مِشِ سُفَندِشِ. عَ بَرَ قَشّ سّنبّ كَنَ، عَ كِسِ قٍ رَ مِنِ عَ شَ شِبَارُ قَنيِ سَابُي رَ، عَلَكٌ عَدَ مَ نَشَ قَشَ سْنْن.]]></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عَلَ ﭑ قِندِشِ كَوَندِلَ، شّيرَ، نُن كَرَ مْشْ نَن نَ نَ شِبَارُ قَنيِ شَ قٍ رَ.]]></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ﭑ نَ تْورْقٍ نَ وَلِ نَن شَ قٍ رَ، كْنْ ﭑ مُ يَافِمَ نَ رَ، بَرِ مَ ﭑ عَ كٌلٌن ﭑ دَنشَنِيَشِ نَشَن مَ. ﭑ بَرَ لَ عَ رَ عَ نْمَ ﭑ مَ كِسِ رَفَتَدٍ هَن نَ لْشْي.]]></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ﭑ نْندِ نَشَن مَسٍنشِ عِ بّ، نَ شَ قِندِ عِ شَ مِسَالِ رَ، عِ بِرَ مَ نَشَن قْشْ رَ دَنشَنِيَ نُن شَنُنتٍيَ رَ، عَلْ عَلَ شَ مِشِ سُفَندِشِ عِسَ وَ مَ عَ شْن مَ كِ نَشّ.]]></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عَلَ نَشَن تَشُشِ عِ رَ، عِ شَ مّينِ نَ مَ عَلَ شَشِلِ سّنِيّنشِ سَابُي رَ، نَشَن سَبَتِشِ وٌن عِ.]]></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عِ عَ كٌلٌن عَسِكَيٍ بِرِن بَرَ ﭑ نَبٌلٌ، عَلْ قِفٍلٌ نُن هٍرٍ مٌفٍنٍ.]]></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عَلَ شَ كِنِكِنِ عٌنٍسِقٌرٌ نُن عَ شَ دٍنبَيَ مَ، بَرِ مَ عَ نُ لُمَ ﭑ نَلِمَنِيَ رَ. عَ مُ يَافِ ﭑ نَ ﭑ تٌ نَ فٍيلِ كُي.]]></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عَ تٌ قَ رْ مَ، عَ نَشَ ﭑ قٍن هَن عَ نَشَ ﭑ تٌ.]]></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مَرِفِ شَ كِنِكِنِ عَ مَ نَ كِيتِ لْشْي. عِ عَ كٌلٌن دَنفِ بِرِن نَ عَ ﭑ مَلِشِ كِ نَشّ عٍقّسّ.]]></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5">
  <a:themeElements>
    <a:clrScheme name="Theme9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2026-10-19T10:56:06Z</dcterms:created>
  <dcterms:modified xsi:type="dcterms:W3CDTF">2026-10-19T10:56:06Z</dcterms:modified>
  <dc:title>Bible.com.au: تِمٌتٍ عِِ 1:1-18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