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مٌتٍ عِِ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يَافِ وٌن مَرِفِ شَ سٍيدٍحْشْيَ بَدٍ. عِ مَن نَشَ يَافِ ﭑ نَ، ﭑ تَن نَشَن نَ فٍيلِ كُي وٌن مَرِفِ شَ قٍ رَ. عَ لَنمَ وٌن بِرِن شَ تْورْ عِسَ شَ شِبَارُ قَنيِ شَ قٍ رَ عَلَ سّنبّ سَابُ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ن نَن وٌن نَكِسِشِ، عَ تَن نَن وٌن شِلِشِ عَ شَ سّنِيّنيِ مَ. عَ مُ نَ رَبَشِ وٌن مَ كّوَلِ سَابُي شَ رَ، عَ نَ حَنِفٍشِ عَ يّتّ نَن نَ. عَ هِننّشِ وٌن نَ عَ شَ مِشِ سُفَندِشِ عِسَ شَ قٍ نَن نَ كَقِ دُنِحَ قْ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كْسِ وٌن بَرَ نَ هِننّ تٌ وٌن نَكِسِمَ عِسَ شَ قَ كُي، عَلَ شَ مِشِ سُفَندِشِ. عَ بَرَ قَشّ سّنبّ كَنَ، عَ كِسِ قٍ رَ مِنِ عَ شَ شِبَارُ قَنيِ سَابُي رَ، عَلَكٌ عَدَ مَ نَشَ قَشَ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ﭑ قِندِشِ كَوَندِلَ، شّيرَ، نُن كَرَ مْشْ نَن نَ نَ شِبَارُ قَنيِ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 تْورْقٍ نَ وَلِ نَن شَ قٍ رَ، كْنْ ﭑ مُ يَافِمَ نَ رَ، بَرِ مَ ﭑ عَ كٌلٌن ﭑ دَنشَنِيَشِ نَشَن مَ. ﭑ بَرَ لَ عَ رَ عَ نْمَ ﭑ مَ كِسِ رَفَتَدٍ هَن نَ لْشْ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ندِ نَشَن مَسٍنشِ عِ بّ، نَ شَ قِندِ عِ شَ مِسَالِ رَ، عِ بِرَ مَ نَشَن قْشْ رَ دَنشَنِيَ نُن شَنُنتٍيَ رَ، عَلْ عَلَ شَ مِشِ سُفَندِشِ عِسَ وَ مَ عَ شْن مَ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نَشَن تَشُشِ عِ رَ، عِ شَ مّينِ نَ مَ عَلَ شَشِلِ سّنِيّنشِ سَابُي رَ، نَشَن سَبَتِشِ وٌن عِ.]]></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عَ كٌلٌن عَسِكَيٍ بِرِن بَرَ ﭑ نَبٌلٌ، عَلْ قِفٍلٌ نُن هٍرٍ مٌفٍ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شَ كِنِكِنِ عٌنٍسِقٌرٌ نُن عَ شَ دٍنبَيَ مَ، بَرِ مَ عَ نُ لُمَ ﭑ نَلِمَنِيَ رَ. عَ مُ يَافِ ﭑ نَ ﭑ تٌ نَ فٍيلِ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قَ رْ مَ، عَ نَشَ ﭑ قٍن هَن عَ نَشَ ﭑ 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مَ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رِفِ شَ كِنِكِنِ عَ مَ نَ كِيتِ لْشْي. عِ عَ كٌلٌن دَنفِ بِرِن نَ عَ ﭑ مَلِشِ كِ نَشّ عٍقّسّ.]]></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ثْلُ نَن يِ كِ، نَشَن قِندِشِ عَلَ شَ مِشِ سُفَندِشِ عِسَ شَ شّيرَ رَ عَلَ وَشْنكِ. لَايِدِ تٌنفٌشِ وٌن بّ كِسِ شَ قٍ رَ عَلَ شَ مِشِ سُفَندِشِ عِسَ سَابُي نَ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 يِ بَتَاشّ سّبّقٍ تِمٌتٍ نَن مَ، نَشَن قِندِشِ ﭑ مَ دِ مَشَنُشِ رَ. بَبَ عَلَ نُن وٌن مَرِفِ عِسَ، عَلَ شَ مِشِ سُفَندِشِ، عٍ شَ هِننّ، كِنِكِنِ، نُن بْحّسَ قِ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بَرَ عَلَ تَنتُ، ﭑ نَشَن بَتُمَ حَنِفٍ قِيشّ رَ عَلْ ﭑ بٍنبَيٍ عَ رَبَشِ كِ نَشّ. ﭑ عَلَ مَشَندِ مَ نّ عِ بّ كْي نُن يَ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رِ مَ ﭑ نَن ﭑ نَتُشِ عِ يَيٍ نَن مَ. ﭑ مَن نُ وَ مَ عِ تٌقٍ هَن، عَلَكٌ ﭑ شَ سّيوَ عَ قَ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مَن ﭑ نَتُشِ عِ شَ دَنشَنِيَ نَن مَ، قِلَنكَقُيحَ مُ نَ نَشَن كُي، نَشَن نُ نَ عِ مَمَ لٌوِ سِ قَن يِ رَ، عَ نُن عِ نفَ عٍوُنِسٍ. ﭑ عَ كٌلٌن عِ قَن دَنشَنِيَشِ نَ كِ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ﭑ بَرَ عِ رَلِمَنِيَ عِ شَ عَلَ سّنبّ رَوَلِ، عَ نَشَن قِشِ عِ مَ ﭑ تٌ ﭑ بّلّشّ سَ عِ شُن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مُ فَاشُ شَشِلِ شَ سٌشِ وٌن يِ رَ. عَ بَرَ شَشِلِ قِ وٌن مَ نَشَن قِندِشِ سّنبّ، شَنُنتٍيَ، نُن يّتّ سُشُي رَ.]]></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2026-08-15T13:58:12Z</dcterms:created>
  <dcterms:modified xsi:type="dcterms:W3CDTF">2026-08-15T13:58:12Z</dcterms:modified>
  <dc:title>Bible.com.au: تِمٌتٍ عِِ 1:1-18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