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تّسَلٌنِكِ عِِ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مَشَندِ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نفَشَكٍرٍنيِيٍ، عَ دْنشْي رَ، وٌ عَلَ مَشَندِ مُشُ بّ عَلَكٌ مَرِفِ شَ مَسٍنيِ شَ يٍنسٍن يّ مَقُرٍن نَ، عَ مَن شَ بِنيَ يِرٍ بِرِن عَلْ عَ بِنيَشِ وٌ شْنيِ كِ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عَلَ مَشَندِ مُشُ مَن شَ بَ مِشِ كٌبِيٍ نُن مِشِ حَاشِيٍ بّلّشّ، بَرِ مَ مِشِ بِرِن شَ مُ دَنشَنِيَ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نْ عَلَ نَ عَ شُي شَنبِ رَ. عَ سّنبّ قِمَ نّ وٌ مَ، عَ وٌ رَتَنفَ سٍنتَنّ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شُ لَشِ عَ رَ مَرِفِ سَابُي رَ، عَ مُشُ يَامَرِ نَشٍيٍ قِشِ وٌ مَ، وٌ عٍ رَبَتُمَ نّ عَلْ وٌ حَن نَ رَبَقٍ كِ نَ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رِفِ شَ وٌ سٌندٌنيِيٍ شُن تِ كِرَ قَنيِ شْن عَلَكٌ وٌ شَ عَلَ شَنُ، وٌ مَن شَ وٌ تُننَبّشِ عَلْ عَلَ شَ مِشِ سُفَندِشِ عَ رَبَشِ كِ نَشّ.تُننَشْنّيٍ رَ سِقٍ]]></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نفَشَكٍرٍنيِيٍ، مُشُ بَرَ وٌ يَمَرِ وٌن مَرِفِ عِسَ عَلَ شَ مِشِ سُفَندِشِ شِلِ رَ وٌ شَ وٌ مَكُيَ دَنشَنِيَتْييٍ رَ نَشٍيٍ قِندِشِ تُننَشْنّيٍ رَ. نَ كُي، عٍ مُ حّرّقٍ مُشُ شَ مَسٍنيِ مَ مُشُ قَ نَشَن نَ وٌ شْ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عَ كٌلٌن يَتِ وٌ لَنمَ وٌ شَ مُشُ قْشِ رَبَ كِ نَشّ. مُشُ تٌ نُ نَ وٌ يَ مَ مُشُ مُ قِندِ تُننَشْنّيٍ شَ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شُ مَن مُ مِشِ يٌ شَ بَندٍ دٌن عَ قَ لُ مُشُ مُ عَ سَرٍ قِ. مُشُ وَكِلِ نّ كْي نُن يَنيِ رَ، عَلَكٌ مُشُ شَ قٍ نَشَ قِندِ كٌتٍ رَ وٌ سٍسٍ 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شُ نُ نْمَ مُشُ شَ كْنتْقِلِ سَدٍ وٌ يَ عِ، كْنْ مُشُ مُ تِن نَ رَ عَلَكٌ مُشُ شَ قِندِ مِسَالِ رَ وٌ بّ، وٌ قَن شَ مُشُ قْشِ رَبَ.]]></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شُ نُ نَ وٌ يَ مَ تّمُي نَشّ، مُشُ يِ يَامَرِ نَن قِ وٌ مَ؛ «نَشَن يٌ مُ تِنمَ وَلِدٍ، هَلِ وٌ مُ نَ كَنيِ كِ بَندٍ.»]]></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شُ بَرَ عَ مّ عَ مِشِ ندٍيٍ وٌ يَ مَ عٍ بَرَ عٍ يّتّ قِندِ تُننَشْنّيٍ رَ. عٍ مُ وَلِ يٌ سُشُمَ بَقٍ نَاقِشِ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شُ بَرَ نَ مِشِيٍ يَمَرِ، مُشُ عٍ رَ سِ عَلَ شَ مِشِ سُفَندِشِ وٌن مَرِفِ عِسَ شِلِ رَ، عٍ شَ وَلِ بْحّسَ كُي عَلَكٌ عٍ شَ نْ عٍ يّتّ بَلٌدٍ.]]></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نفَشَكٍرٍنيِيٍ، وٌ نَشَ تَفَن قٍ قَنيِ رَبَقٍ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عَ مَتٌ عَ قَنيِ رَ، شَ مِشِ ندٍ مُ تِن مُشُ شَ مَسٍنيِ دَنشُندٍ مُشُ نَشَن سّبّشِ يِ بَتَاشّ كُي، دّقَنيِ نَشَ لُ وٌ نُن نَ كَنيِ تَفِ عَلَكٌ عَ شَ يَافِ.]]></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نَشَ عَ قِندِ وٌ يَشُي رَ دٍ، كْنْ وٌ شَ عَ رَ سِ عَلْ وٌ نفَشَكٍرٍنيِ.شّيبُي دْنشْ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بَرَ مَرِفِ مَشَندِ نَشَن قِندِشِ بْحّسَ كَنيِ رَ، عَ تَن يّتّ يَتِ شَ بْحّسَ قِ وٌ مَ تّمُي بِرِن نُن عَ مْولِ بِرِن نَ. مَرِفِ شَ لُ وٌ بِرِن سّيتِ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تَن ثْلُ نَن يِ شّيبُي سّبّقٍ ﭑ يّتّ بّلّشّ رَ. ﭑ مَ بَتَاشّ بِرِن مَتْنشُمَشِ يِ كِ نّ. ﭑ بّلّشّ قْشِ نَن 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ن مَرِفِ عِسَ، عَلَ شَ مِشِ سُفَندِشِ، عَ شَ هِننّ شَ لُ وٌ بِرِن 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2026-10-19T10:53:55Z</dcterms:created>
  <dcterms:modified xsi:type="dcterms:W3CDTF">2026-10-19T10:53:55Z</dcterms:modified>
  <dc:title>Bible.com.au: تّسَلٌنِكِ عِِ 3:1-18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