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ن تّ وٌلٍنشِ نَن فٌرٌ مَ. عَلَ كٌلٌنتَرٍيٍ، نَشٍيٍ مُ وٌن مَرِفِ عِسَ شَ مَسٍنيِ رَبَتُمَ، عٍ سَرٍ قِمَ حَشَنكَتّ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شِيٍ شَ كِيتِ قِندِ مَ فبَلٌي نَن نَ دَندٍ يٌ مُ نَشَن مَ. مَرِفِ عٍ مَكُيَمَ نّ عَ يّتّ رَ نُن عَ سّنبّ نْرْ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قَ تّمُي نَشّ. نَ لْشْي عَ شَ سّنِيّنتْييٍ نُن عَ مَنتٌنيِيٍ بِرِن عَ تٌمَ نّ، عٍ كَابَ، عٍ عَ مَتْشْ. وٌ قَن لُمَ نّ نٍيٍ يَ مَ، بَرِ مَ وٌ دَنشَنِيَ نّ مُشُ شَ سٍيدٍحْشْ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مُشُ عَلَ مَشَندِ مَ وٌ بّ تّمُي بِرِن، عَلَكٌ وٌن مَرِفِ عَلَ شَ وٌ لُ عَلْ عَ مِشِ نَشَن شِلِشِ نَ دَشَ كِ نَشّ. مُشُ مَن عَ مَشَندِ مَ عَ شَ وٌ شَ حَنِفٍ قَنيِ بِرِن نَكَمَلِ عَ نُن وٌ شَ وَلِ قَنيِ نَشٍيٍ كٍلِمَ وٌ شَ دَنشَنِيَ مَ. نَ رَبَمَ عَ سّنبّ نَن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 مَشَندِ تِمَ عَلَكٌ مَرِفِ عِسَ شَ مَتْشْي سْتْ وٌ سَابُي رَ، وٌ قَن شَ مَتْشْي سْتْ عِسَ رَ. يِ بِرِن نَبَمَ عَلَ نُن عَ شَ مِشِ سُفَندِشِ مَرِفِ عِسَ شَ هِننّ سَابُي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سِلِقَنُ، نُن تِمٌتٍ نَن يِ كِ، كَتَرَبِ وٌن بَبَ عَلَ نُن مَرِفِ عِسَ عَلَ شَ مِشِ سُفَندِشِ شَ دَنشَنِيَتْي حَمَ مَ نَشٍيٍ نَ تّسَلٌنِ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بَ عَلَ نُن عَ شَ مِشِ سُفَندِشِ مَرِفِ عِسَ شَ هِننّ نُن بْحّسَ قِ وٌ مَ.عَلَ دُنِحَ بِرِن مَكِيتِقٍ تِنشِ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فَشَكٍرٍنيِيٍ، مُشُ لَنمَ مُشُ شَ عَلَ تَنتُ وٌ شَ قٍ رَ تّمُي بِرِن. مُشُ شَ تَنتُي لَنشِ بَرِ مَ وٌ شَ دَنشَنِيَ شُن مَسَقٍ كِ قَنيِ، عَ نُن وٌ شَ شَنُنتٍيَ وٌ بٌرٍ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مُشُ وٌ مَتْشْمَ عَلَ شَ دَنشَنِيَتْي حَمَيٍ بّ وٌ شَ تُننَبّشِيَ نُن دَنشَنِيَ شَ قٍ رَ وٌ نَشٍيٍ مَسٍنقٍ وٌ شَ حَشَنكَتّ نُن تْورّ بِرِ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رَ عَلَ شَ كِيتِ تِنشِنشِ مَسٍن، بَرِ مَ وٌ نَ نَشَن عِمِنِقٍ، نَ نَن عَ مَسٍنمَ عَ وٌ دَشَ وٌ شَ لُ عَلَ شَ مَنفّيَ نِينِ بُن مَ، وٌ تْورْقٍ نَشَن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تِنشِن. مِشِ نَشٍيٍ وٌ حَشَنكَتَمَ، عَ عٍ سَرٍ قِمَ حَشَنكَتّ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نَشٍيٍ بَرَ حَشَنكَتَ، عَ مَلَبُي قِمَ نّ وٌن بِرِن مَ مَرِفِ عِسَ عَ نُن عَ شَ مَلٍكّ سّنبّمَيٍ قَمَ تّمُي نَشّ كٍلِقٍ كٌورٍ مَ.]]></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2026-08-15T13:56:34Z</dcterms:created>
  <dcterms:modified xsi:type="dcterms:W3CDTF">2026-08-15T13:56:34Z</dcterms:modified>
  <dc:title>Bible.com.au: تّسَلٌنِكِ عِِ 1:1-12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