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٢ 9: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قِبٌسٍتِ مَن نَشَ عَ يَتَفِ رَقٍلٍن بْشِ مَ، عَ عَ قَلَ، «عِ وَ مَ ﭑ مَ قٍ قَنيِ شْنمَ مُنقٍ رَ؟ ﭑ تِدٍ مُ دَنفِ هَلِ بَرٍ قَشَشِ ندٍ يَتِ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تّمُي مَنفّ نَشَ سِبَ شِلِ، عَ عَ قَلَ عَ بّ، «ﭑ بَرَ سْلُ نُن عَ شَ دِيٍ شَ سٍ بِرِن قِ عِ مَرِفِ يٌنَتَن شَ دِ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تَن، عِ شَ دِيٍ، نُن وٌ شَ كٌنيِيٍ، وٌ شَ شّ سَ عَ بّ، عَلَكٌ عَ شَ بَلٌي سْتْ. عِ مَرِفِ شَ دِ مٍقِبٌسٍتِ قَمَ عَ دّفّدٍ ﭑ شْنيِ لْشْ يٌ لْشْ.» دِ شّمّ قُ نُن سُولِ نُن كٌنيِ مْشْحّن نَن نُ نَ سِبَ 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بَ نَشَ عَ قَلَ مَنفّ بّ، عَ نَشّ، «مَنفّ، ﭑ عِ شَ يَامَرِ رَبَمَ نّ عَلْ عِ عَ قَلَشِ ﭑ بّ كِ نَشّ.» دَوُدَ نُ بَرَ عَ قَلَ، عَ مٍقِبٌسٍتِ عَ دّفٍمَ مَنفّ شْنيِ عَلْ مَنفّ شَ دِيٍ عَ رَبَمَ كِ 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دِ لَنمَ دِ ندٍ نُ نَ مٍقِبٌسٍتِ يِ رَ، عَ شِلِ مِكٍ. سِبَ شَ مِشِيٍ بِرِن نُ وَلِمَ مٍقِبٌسٍتِ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قِبٌسٍتِ نُ سَبَتِشِ دَرِ سَلَمُ نّ، تّمُي بِرِن عَ نُ عَ دّفٍمَ مَنفّ شْنيِ نّ. عَ سَنيِ قِرِنيِيٍ نُ مَبّ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وُدَ مّينِقٍ مٍقِبٌسٍتِ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نَشَ مَشْرِنيِ تِ، عَ نَشّ، «سْلُ شَبِلّ مِشِ ندٍ نَ نَ، ﭑ نْمَ هِننّدٍ نَشَن نَ يٌنَتَن شَ قٍ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لُ شَ كٌنيِ ندٍ نُ نَ نَشَن شِلِ سِبَ. عٍ تٌ قَ عَ رَ دَوُدَ يِرٍ، مَنفّ نَشَ عَ مَشْرِن، «عِ تَن نَن شِلِ سِبَ؟» عَ نَشّ، «عِيٌ مَنفّ، ﭑ تَن نَن عَ رَ، عِ شَ كٌنيِ 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نفّ نَشَ عَ مَشْرِن، «مِشِ فبّتّ مُ نَ سْلُ شَبِلّ يَ مَ ﭑ نْمَ هِننّدٍ نَشَن نَ؟» عَ نَشَ مَنفّ يَابِ، عَ نَشّ، «يٌنَتَن شَ دِ شّمّ كٍرٍن نَ نَ، نَشَن سَنيِ مَبّ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فّ نَشَ عَ مَشْرِن، «عَ نَ مِندٍن؟» سِبَ نَشَ عَ قَلَ، «عَ نَ عَمِيّلِ شَ دِ مَكِرِ شْنيِ لٌدٍبَرَ تَا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فّ دَوُدَ نَشَ عَ شّي عَمِيّلِ شَ دِ مَكِرِ قٍندٍ لٌدٍبَرَ تَا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نَتَن شَ دِ مٍقِبٌسٍتِ، سْلُ شَ مَمَدِ تٌ دَوُدَ يِرٍ لِ، عَ نَشَ عَ يَتَفِ رَقٍلٍن بْشِ مَ. دَوُدَ نَشَ عَ شّيبُ، «مٍقِبٌسٍتِ.» مٍقِبٌسٍتِ نَشَ عَ رَتِن، «ﭑ تَن نَن يَ، عِ شَ كٌنيِ 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دَوُدَ نَشَ عَ قَلَ عَ بّ، عَ نَشّ، «هَلِ عِ مُ فَاشُ، عَ كٌلٌن ﭑ وَ مَ هِننّقٍ عِ رَ عِ بَبَ يٌنَتَن شَ قٍ رَ. ﭑ سْلُ شَ بْشِيٍ بِرِن نَفبِلٍنمَ نّ عِ مَ. عَ شْلِ ﭑ مَ عِ شَ عِ دّفٍ ﭑ شْنيِ لْشْ يٌ لْشْ.»]]></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2026-08-15T13:57:56Z</dcterms:created>
  <dcterms:modified xsi:type="dcterms:W3CDTF">2026-08-15T13:57:56Z</dcterms:modified>
  <dc:title>Bible.com.au: سَمُوٍلِ ٢ 9:1-13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