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0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سَمُوٍلِ ٢ 8: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نَشَ وُرٍ فبٍيلِ فبٍفبٍ قَن تٌنفٌ بٍتَشَ نُن بٍرٌتَيِ، هَدَدٍ سٍرِ شَ تَايٍ.]]></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شَمَتَ مَنفّ تٌهُ تٌ عَ مّ، عَ دَوُدَ بَرَ هَدَدٍ سٍرِ شَ سْورِيٍ بِرِن بْنبْ،]]></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نَشَ عَ شَ دِ يٌرَ مِ شّي مَنفّ دَوُدَ يِرٍ، عَ شَ سَ عَ شّيبُ، عَ مَن شَ عَ تَنتُ هَدَدٍ سٍرِ فٍرٍقٍ نُن عَ بْنبْقٍ رَ. يٌرَ مِ نَشَ عَ سَنبَ فبٍتِ، شّيمَ، نُن وُرٍ فبٍيلِ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مَنفّ دَوُدَ نَشَ نَ بِرِن قِ عَلَتَلَ مَ. عَ نُ لُمَ نَ رَبَ رَ شّيمَ نُن فبٍتِ بِرِن نَ عَ نَشَن سْتْمَ فٍرٍ كُي عَ يَشُييٍ يِ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لْ عَرَ مِكَيٍ، مٌوَبَكَيٍ، عَمٌنِكَيٍ، قِلِسِتَكَيٍ، عَمَلّكِكَيٍ، نُن رٍشٌبٌ شَ دِ هَدَدٍ سٍرِ سٌبَ مَنفّ.]]></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نَ نَن عَ رَ دَوُدَ نَشَ شِلِ شُنفبٍ سْتْ عَ تٌ عَرَ مِكَيٍ بْنبْ قْشّ فُلُنبَ، عَ مِشِ وُلُ قُ نُن سٌلٌمَسَشَن سْنتْ دّننَشّ.]]></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نَشَ عَ شَ سْورِيٍ رَ سَبَتِ عٍدٌن بْشِ بِرِن مَ. مّننِ نُ نَ دَوُدَ شَ يَامَرِ نَن بُن مَ، بَرِ مَ عَلَتَلَ نُ شُن نَكٍلِ قِمَ عَ مَ يِرٍ بِرِن.]]></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دَوُدَ نَشَ عَ شَ حَمَ عِسِرَيِلَ يَمَرِ تِنشِنيِ نُن نْندِ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سٍرُيَ شَ دِ يٌوَبَ نَن نُ نَ دَوُدَ شَ سْورِيٍ شَ مَنفّ رَ. عَشِلُدُ شَ دِ يٍهٌسَقَتِ نَن نُ نَ مَنفّ شَ كّيدِ رَفَتَمَ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شِتُبَ شَ دِ سَدْكِ نُن عَبِيَتَرِ شَ دِ عَشِمٍلٍكِ نَن نُ نَ سّرّشّدُبّ كُنتِفِيٍ 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دَوُدَ فٍرٍيٍ فٍينِقٍيُدَيَ مَنفّيٍ عِ ١٨‏؛١ ٬ ١٧]]></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سٍرَيَ نَن نُ نَ دَوُدَ شَ سّبّلِتِ رَ. يٍهٌيَدَ شَ دِ بّنَيَ نَن نُ نَ كٍرٍتِكَيٍ نُن ثٍلٍتَكَيٍ شَ مَنفّ رَ. دَوُدَ شَ دِ شّمّيٍ قَن نُ وَلِمَ عٍ بَبَ شَ مَنفّيَ كُي.]]></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نَ بِرِن دَنفِ شَنبِ، دَوُدَ نَشَ قِلِسِتَكَيٍ بْنبْ، عَ عٍ لُ عَ شَ يَامَرِ بُن مَ.]]></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نَشَ مٌوَبَكَيٍ قَن بْنبْ. مِشِ نَشٍيٍ سُشُ، عَ نَشَ نٍيٍ عِتَشُن دْشْ سَشَن، عَ قَ دْشْ قِرِن قَشَ. مٌوَبَكَيٍ نَشَ لُ دَوُدَ شَ نْي بُن مَ، عٍ نُ قَ دُوتِ قِ عَ 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دَوُدَ تٌ فٍرٍ تِ عٍقِرَتِ شُرٍ لٌنفٌرِ، عَ نَشَ رٍشٌبٌ شَ دِ هَدَدٍ سٍرِ بْنبْ، نَشَن قِندِشِ سٌبَ مَنفّ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دَوُدَ نَشَ هَدَدٍ سٍرِ شَ سٌي رَفِ مِشِ وُلُ كٍرٍن كّمّ سٌلٌقٍرٍ سُشُ، عَ نُن سْورِ مِشِ وُلُ مْشْحّن. عَ نَشَ سٌي بِرِن سَن قَسّ رَشَبَ، بَقٍ سٌي كّمّ حْندْن عَ نَشٍيٍ رَفَتَ عَ يّتّ بّ.]]></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رَ مِكَيٍ نَشَ كٍلِ عٍ شْنيِ دَ مَسِ، عٍ شَ هَدَدٍ سٍرِ سٌبَ مَنفّ مَلِ، كْنْ دَوُدَ نَشَ عٍ شَ مِشِ وُلُ مْشْحّن نُن قِرِن سْنتْ.]]></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نَ كُي دَوُدَ نَشَ عَ شَ سْورِيٍ رَ سَبَتِ دَ مَسِ، عَرَ مِكَيٍ قَ لُ عَ شَ يَامَرِ بُن مَ، عٍ دُوتِ قِ. عَلَتَلَ نُ دَوُدَ شُن نَكٍلِمَ يِرٍ بِرِن.]]></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دَوُدَ نَشَ كَنكٍ مَكَنتَسٍ شّيمَ دَاشِ فبٍفبٍ بَ هَدَدٍ سٍرِ شَ مِشِيٍ يِ رَ، عَ عٍ شَنِن دَرِ سَلَمُ.]]></a:t>
            </a:r>
          </a:p>
        </p:txBody>
      </p:sp>
    </p:spTree>
  </p:cSld>
  <p:clrMapOvr>
    <a:masterClrMapping/>
  </p:clrMapOvr>
</p:sld>
</file>

<file path=ppt/theme/theme1.xml><?xml version="1.0" encoding="utf-8"?>
<a:theme xmlns:a="http://schemas.openxmlformats.org/drawingml/2006/main" name="Theme69">
  <a:themeElements>
    <a:clrScheme name="Theme6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2026-08-15T13:57:10Z</dcterms:created>
  <dcterms:modified xsi:type="dcterms:W3CDTF">2026-08-15T13:57:10Z</dcterms:modified>
  <dc:title>Bible.com.au: سَمُوٍلِ ٢ 8:1-18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