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وُرٍ فبٍيلِ فبٍفبٍ قَن تٌنفٌ بٍتَشَ نُن بٍرٌتَيِ، هَدَدٍ سٍرِ شَ تَا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مَتَ مَنفّ تٌهُ تٌ عَ مّ، عَ دَوُدَ بَرَ هَدَدٍ سٍرِ شَ سْورِيٍ بِرِن بْن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شَ دِ يٌرَ مِ شّي مَنفّ دَوُدَ يِرٍ، عَ شَ سَ عَ شّيبُ، عَ مَن شَ عَ تَنتُ هَدَدٍ سٍرِ فٍرٍقٍ نُن عَ بْنبْقٍ رَ. يٌرَ مِ نَشَ عَ سَنبَ فبٍتِ، شّيمَ، نُن وُرٍ فبٍيلِ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دَوُدَ نَشَ نَ بِرِن قِ عَلَتَلَ مَ. عَ نُ لُمَ نَ رَبَ رَ شّيمَ نُن فبٍتِ بِرِن نَ عَ نَشَن سْتْمَ فٍرٍ كُي عَ يَشُييٍ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عَرَ مِكَيٍ، مٌوَبَكَيٍ، عَمٌنِكَيٍ، قِلِسِتَكَيٍ، عَمَلّكِكَيٍ، نُن رٍشٌبٌ شَ دِ هَدَدٍ سٍرِ سٌبَ مَن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ن عَ رَ دَوُدَ نَشَ شِلِ شُنفبٍ سْتْ عَ تٌ عَرَ مِكَيٍ بْنبْ قْشّ فُلُنبَ، عَ مِشِ وُلُ قُ نُن سٌلٌمَسَشَن سْنتْ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عَ شَ سْورِيٍ رَ سَبَتِ عٍدٌن بْشِ بِرِن مَ. مّننِ نُ نَ دَوُدَ شَ يَامَرِ نَن بُن مَ، بَرِ مَ عَلَتَلَ نُ شُن نَكٍلِ قِمَ عَ مَ يِرٍ بِ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شَ حَمَ عِسِرَيِلَ يَمَرِ تِنشِنيِ نُن نْن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يَ شَ دِ يٌوَبَ نَن نُ نَ دَوُدَ شَ سْورِيٍ شَ مَنفّ رَ. عَشِلُدُ شَ دِ يٍهٌسَقَتِ نَن نُ نَ مَنفّ شَ كّيدِ رَفَتَمَ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شِتُبَ شَ دِ سَدْكِ نُن عَبِيَتَرِ شَ دِ عَشِمٍلٍكِ نَن نُ نَ سّرّشّدُبّ كُنتِفِ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فٍرٍيٍ فٍينِقٍيُدَيَ مَنفّيٍ عِ ١٨‏؛١ ٬ ١٧]]></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رَيَ نَن نُ نَ دَوُدَ شَ سّبّلِتِ رَ. يٍهٌيَدَ شَ دِ بّنَيَ نَن نُ نَ كٍرٍتِكَيٍ نُن ثٍلٍتَكَيٍ شَ مَنفّ رَ. دَوُدَ شَ دِ شّمّيٍ قَن نُ وَلِمَ عٍ بَبَ شَ مَنفّ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بِرِن دَنفِ شَنبِ، دَوُدَ نَشَ قِلِسِتَكَيٍ بْنبْ، عَ عٍ لُ عَ شَ يَامَرِ بُ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مٌوَبَكَيٍ قَن بْنبْ. مِشِ نَشٍيٍ سُشُ، عَ نَشَ نٍيٍ عِتَشُن دْشْ سَشَن، عَ قَ دْشْ قِرِن قَشَ. مٌوَبَكَيٍ نَشَ لُ دَوُدَ شَ نْي بُن مَ، عٍ نُ قَ دُوتِ قِ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تٌ فٍرٍ تِ عٍقِرَتِ شُرٍ لٌنفٌرِ، عَ نَشَ رٍشٌبٌ شَ دِ هَدَدٍ سٍرِ بْنبْ، نَشَن قِندِشِ سٌبَ مَنفّ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نَشَ هَدَدٍ سٍرِ شَ سٌي رَفِ مِشِ وُلُ كٍرٍن كّمّ سٌلٌقٍرٍ سُشُ، عَ نُن سْورِ مِشِ وُلُ مْشْحّن. عَ نَشَ سٌي بِرِن سَن قَسّ رَشَبَ، بَقٍ سٌي كّمّ حْندْن عَ نَشٍيٍ رَفَتَ عَ يّتّ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رَ مِكَيٍ نَشَ كٍلِ عٍ شْنيِ دَ مَسِ، عٍ شَ هَدَدٍ سٍرِ سٌبَ مَنفّ مَلِ، كْنْ دَوُدَ نَشَ عٍ شَ مِشِ وُلُ مْشْحّن نُن قِرِن سْن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دَوُدَ نَشَ عَ شَ سْورِيٍ رَ سَبَتِ دَ مَسِ، عَرَ مِكَيٍ قَ لُ عَ شَ يَامَرِ بُن مَ، عٍ دُوتِ قِ. عَلَتَلَ نُ دَوُدَ شُن نَكٍلِمَ يِرٍ بِ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نَشَ كَنكٍ مَكَنتَسٍ شّيمَ دَاشِ فبٍفبٍ بَ هَدَدٍ سٍرِ شَ مِشِيٍ يِ رَ، عَ عٍ شَنِن دَرِ سَلَمُ.]]></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2026-06-13T21:24:32Z</dcterms:created>
  <dcterms:modified xsi:type="dcterms:W3CDTF">2026-06-13T21:24:32Z</dcterms:modified>
  <dc:title>Bible.com.au: سَمُوٍلِ ٢ 8:1-18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