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عَ قَلَ ﭑ مَ كٌنيِ دَوُدَ بّ، ‹عَلَتَلَ سّنبّمَ شَ مَسٍنيِ نَن يِ كِ؛ ﭑ تَن نَن عِ تٌنفٌ شُرُ سٍ دّ مَدٌن وَلِ كُي، ﭑ عِ قِندِ ﭑ مَ حَمَ عِسِرَيِلَ مَنفّ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عِ كَنتَ عِ شَ حّرّ بِرِن كُي، ﭑ بَرَ عِ يَشُي بِرِن سْنتْ. يَكْسِ ﭑ عِ قِندِ مَ نّ شِلِ شُنفبٍ كَنيِ رَ دُنِحَ كُنتِفِيٍ 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شِ قِمَ ﭑ مَ حَمَ عِسِرَيِلَ حَمَ مَ عٍ سَبَتِمَ دّننَشّ، عٍ قَ لُ بْحّسَ كُي عَبَدَن. مِشِ كٌبِ مُ عٍ تْورْ مَ سْنْن عَلْ تّمُي دَنفِ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لِ ﭑ كِيتِسَيٍ دْشْ تّمُي نَشّ ﭑ مَ حَمَ عِسِرَيِلَ شُن نَ، هَن يَ ﭑ عِ يَشُي بِرِن سَقٍ نّ عِ سَفٌي.›»«‹عَلَتَلَ شَ مَسٍنيِ نَن يَ؛ عَلَتَلَ يَتِ بْنسْي قِمَ نّ عِ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سِمَيَ نَ كَمَلِ، عِ قَ عِ بٍنبَيٍ لِ عَلِفِيَمَ، ﭑ عَ نِيَمَ نّ عِ شَ دِ شَ قِندِ مَنفّ رَ عِ حْشْي رَ، ﭑ قَ عَ شَ مَنفّيَ مَبَنبَ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قَمَ ﭑ مَ هْرْ مْبَنشِ تِدٍ، ﭑ عَ شَ مَنفّيَ مَبَنبَنمَ نّ عَبَ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قِندِ مَ عَ بَبَ نَن نَ، عَ قَن قِندِ ﭑ مَ دِ رَ. عَ نَ بَ ﭑ مَ كِرَ شْن مَ، ﭑ عَ حَشَنكَتَمَ نّ مِشِيٍ سَابُ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ﭑ مَ هِننّ مُ بَمَ عَ مَ، عَلْ ﭑ عَ بَ سْلُ مَ كِ نَشّ، ﭑ نَشَن عِفٌرٌشِ عِ يَ عِ.]]></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بْنسْي نُن عِ شَ مَنفّيَ مَبَنبَنمَ نّ عَبَدَن، عِ شَ كِبَنيِ دْشْمَ نّ تّمُي بِرِ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تَن نَشَ عَلَ شَ مَسٍنيِ بِرِن دّنتّفّ دَوُدَ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لَايِدِ دَوُدَ بّيُدَيَ مَنفّيٍ عِ ١٧‏؛١ ٬ ٢٧]]></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دَنفِ شَنبِ، مَنفّ دَوُدَ نَشَ عَ مَفٌرٌ عَلَتَلَ يَ عِ، عَ عَ مَسٍن عَ بّ، «ﭑ مَرِفِ عَلَتَلَ، مُنقٍ رَ عِ ﭑ تَن نُن ﭑ شَبِلّ شَ قٍ عِتٍشِ يِ 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مَن بَرَ عَ قَلَ عٍ شَ قٍ قَمَ عِتٍدٍ يَرٍ. ﭑ مَرِفِ عَلَتَلَ، عِ دَرِشِ نَ مْولِ رَبَ رَ عَدَ مَ دِ نَن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تَن دَوُدَ، عِ شَ كٌنيِ، ﭑ نْمَ مُنسٍ قَلَدٍ عِ بّ؟ عِ ﭑ بْحّ بِرِن كٌلٌ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بَرَ يِ قٍ شُنفبٍ رَبَ عِ شَ لَايِدِ نُن عِ حَنِفٍ شَ قٍ رَ، عِ قَ عَ مَسٍن ﭑ تَن عِ شَ كٌن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مَرِفِ عَلَتَلَ، عِ سّنبّ فبٌ، عِ مَنِيّ مُ نَ. عَلَ فبّتّ يٌ مُ نَ بَقٍ عِ تَن نَ. مُشُ نَ نَن مّشِ مُشُ تُلِ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نسْي مُندُن نَ يِ دُنِحَ مَ نَشَن لُشِ عَلْ عِسِرَيِلَ بْنسْي، عِ شَ حَمَ سُفَندِشِ؟ عِ تَن عَلَ بَرَ نَ سِ كٍرٍنيِ شُن سَرَ عِ يّتّ بّ، عٍ قَ قِندِ مَتْشْي رَ عِ بّ. عِ تَن بَرَ كَابَنَكٌي رَبَ عٍ بّ، عِ قَ سِيٍ نُن عٍ شَ عَلَيٍ كٍرِ عِ شَ حَمَ يَ رَ، عِ نَشَن شُن سَرَشِ مِسِ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بَرَ سّنبّ سٌ عِ شَ حَمَ عِسِرَيِلَ يِ رَ، عَلَكٌ عَ شَ قِندِ عِ شَ حَمَ رَ عَبَدَن، عِ قَن شَ قِندِ عٍ مَرِفِ عَلَ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كْسِ، ﭑ مَرِفِ عَلَتَلَ، عِ شَ عِ شَ لَايِدِ رَكَمَلِ ﭑ بّ. عِ نَشَن قَلَ ﭑ شَبِلّ شَ قٍ رَ، عِ شَ نَ رَفِرِ عَبَدَ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لِ شَ عِتٍ عَبَدَن! مِشِيٍ شَ عَ قَلَ، ‹عَلَتَلَ سّنبّمَ قِندِشِ عِسِرَيِلَ مَرِفِ نَن نَ! عِ شَ سّنبّ قِ عِ شَ كٌنيِ دَوُدَ بْنسْي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ن يَتِ، عِسِرَيِلَ مَرِفِ عَلَتَلَ سّنبّمَ، عِ بَرَ عَ مَسٍن ﭑ بّ، ‹ﭑ بْنسْي قِمَ نّ عِ مَ.› نَ نَن عَ رَ، ﭑ تَن عِ شَ كٌنيِ بَرَ لِمَنِيَ سْتْ ﭑ شَ يِ مَشَندِ تِ عِ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دَوُدَ تٌ فّ سَبَتِدٍ عَ شَ مَنفّ بَنشِ كُي، عَ يَشُي نَشٍيٍ بِرِن عَ رَبِلِنيِيٍ نَشَ لُ عَ بُن مَ عَلَتَلَ سَابُ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كْسِ، ﭑ مَرِفِ عَلَتَلَ، عِ تَن نَن نَ عَلَ رَ. نْندِ نَن عِ شَ مَسٍنيِ رَ. عِ بَرَ عِ شَ هِننّ مَسٍن ﭑ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كْسِ، بَرَكَ سَ ﭑ شَبِلّ مَ، عَلَكٌ عٍ شَ تِ عِ يَ تٌدٍ رَ عَبَدَن. عِ تَن، ﭑ مَرِفِ عَلَتَلَ، عِ تَن نَن وْيّنشِ. عِ شَ مَسٍنيِ نَن عَ نِيَمَ ﭑ بْنسْي بَرَكَ سْتْمَ عَبَدَ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قَلَ عَننَبِ نَتَن بّ، عَ نَشّ، «عَ مَتٌ بَ، ﭑ تَن سَبَتِشِ سّدِرِ وُرِ بَنشِ قَنيِ نَن كُي يِ كِ، كْنْ عَلَ شَ سٍيدٍ كَنكِرَ تَن نَ كِرِ بَنشِ نَن بُ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تَن نَشَ مَنفّ يَابِ، عَ نَشّ، «نَشَن بِرِن نَ عِ بْحّ مَ، عَ بِرِن نَبَ، عَلَتَلَ نَ عِ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رَ، عَلَتَلَ نَشَ عَ مَسٍن نَتَن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فَ، عَ قَلَ ﭑ مَ كٌنيِ دَوُدَ بّ، ‹عَلَتَلَ يِ نَن مَسٍنشِ، عَ ﭑ شَ عَ قَلَ عِ بّ، «عِ تَن نَن بَنشِ تِمَ ﭑ بّ ﭑ سَبَتِمَ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بِ ﭑ نَشَ عِسِرَيِلَ رَ مِنِ مِسِرَ، هَن تٌ، ﭑ مُ لُ بَنشِ كُي. ﭑ بَرَ ﭑ حّرّ ﭑ مَ هْرْ مْلِنفِرَ كُي نَشَن قِندِشِ كِرِ بَن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حّرّ نَشَن بِرِن نَبَ ﭑ نُن عِسِرَيِلَ بْنسْييٍ رَ، ﭑ مُ عَ قَلَ ﭑ مَ مِشِ سُفَندِشِ يٌ بّ، مُنقٍ رَ عِ مُ بَنشِ تِ ﭑ بّ سّدِرِ وُرِ رَ؟»›»]]></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2026-08-15T13:57:13Z</dcterms:created>
  <dcterms:modified xsi:type="dcterms:W3CDTF">2026-08-15T13:57:13Z</dcterms:modified>
  <dc:title>Bible.com.au: سَمُوٍلِ ٢ 7:1-29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