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شْنْ عَلَتَلَ عُسَ قَشَقٍ رَ. عٍ نَشَ نَ يِرٍ شِلِ سَ ثٍرٍ سِ عُسَ. نَا شِلِ قَلَمَ نَ كِ نّ هَن تٌ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نَشَ فَاشُ عَلَتَلَ يَ رَ نَ لْشْي، عَ عَ قَلَ، «عَلَتَلَ شَ كَنكِرَ قَ سٌمَ ﭑ تَن شْنيِ 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نَتّ تٌنفٌ عَ عَ مُ لَنمَ عَ شَ عَ رَ سٌ عَ شَ تَا كُي سِندٍن، عَ شَ عَ شَنِن عٌبٍدٌ عٍدٌن فَتِكَ شْ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كَنكِرَ نَشَ لُ مّننِ هَن كِكٍ سَشَن. نَ وَشَتِ بُن مَ، عَلَتَلَ نَشَ بَرَكَ سَ عٌبٍدٌ عٍدٌن نُن عَ شَ مِشِ بِرِ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سَ نَ دّنتّفّ مَنفّ دَوُدَ بّ. عٍ نَشّ، «عَلَتَلَ بَرَ دُبَ عٌبٍدٌ عٍدٌن شَ قْشّ بّ عَلَتَلَ شَ كَنكِرَ شَ قٍ رَ.»نَ كُي دَوُدَ نَشَ سِفَ عٌبٍدٌ عٍدٌن شْنيِ، عَ سَ عَلَتَلَ شَ كَنكِرَ تٌنفٌ، عَ عَ شَنِن سّيوّ رَ عَ شَ تَا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كِرَ شَنِنيِيٍ تٌ سَنتٌنفٌ سٍننِ رَبَ، دَوُدَ نَشَ تُورَ نُن نِنفٍ بْرْفّشِ بَ سّرّ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 نَ قَرٍ بٌرٌنقٍ عَ سّنبّ بِرِن نَ عَلَتَلَ يَ عِ، دُفِ قِيشّ رَفٌرٌشِ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ن عِسِرَيِلَ حَمَ نَشَ نَ كَنكِرَ رَ سِفَ دَرِ سَلَمُ، عٍ نُ عَلَتَلَ مَتْشْ سَرَيٍ قٍ شُ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كَنكِرَ رَ سٌمَ دَوُدَ شَ تَا كُي تّمُي نَشّ، سْلُ شَ دِ فِنّ مِكَلِ نُ تِشِ وُندّرِ رَ. عَ تٌ دَوُدَ تٌ قَرٍ بٌرٌن نَ، عَلَ شَ كَنكِرَ يَ رَ، عَ بْحّ نَشَ رَحَاشُ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لَتَلَ شَ كَنكِرَ دْشْ كِرِ بَنشِ بُن مَ دَوُدَ نُ نَشَن تِشِ عَ بّ. نَ تّمُي دَوُدَ نَشَ سّرّشّ فَن دَاشِيٍ نُن شَنُنتٍيَ سّرّشّيٍ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اتّ كَنكِرَ تُنُقٍ دَرِ سَلَمُيُدَيَ مَنفّيٍ عِ ١٣‏؛٤ ٬ ١٤، ١٥‏؛٢٥ ٬ ١٦‏؛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فّ نَ سّرّشّيٍ بَدٍ، عَ نَشَ دُبَ حَمَ بّ عَلَتَلَ سّنبّمَ شِ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تَامِ كٍرٍن، تَمَرٍيٍ، نُن شْرّ مَنِيّيٍ قِ فِنّ نُن شّمّ بِرِن مَ، عٍ قَ فبِلٍن عٍ شْ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تٌ فبِلٍن عَ شْنيِ، عَ شَ سَ دُبَ عَ شَ دٍنبَيَ بّ، مِكَلِ نَشَ عَ رَلَن، عَ عَ قَلَ عَ بّ، «عِ تَن، عِسِرَيِلَ مَنفّ، عِ تَن نَن قَرٍ بٌرٌنقٍ عِ مَفٍلِ رَ عِ شَ كٌنيِيٍ نُن عٍ شَ فِنّيٍ يَ عِ يِ كِ، عَلْ سّفّتَلَ شُرُتَرٍ ندٍ، عِ مُ يَا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وُدَ نَشَ عَ يَابِ، عَ نَشّ، «ﭑ عَ رَبَشِ عَلَتَلَ نَن بّ، نَشَن ﭑ سُفَندِ، عَ ﭑ نَقِسَ عِ بَبَ نُن عَ بْنسْي بِرِن بّ، عَ ﭑ قِندِ عَ شَ حَمَ عِسِرَيِلَ مَنفّ رَ. ﭑ مَتْشْي نَن تِقٍ عَلَتَلَ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رَ تِن ندٍ شَ سَ نَ قَرِ، ﭑ مَن شَ ﭑ يّتّ مَفٌرٌ عَ بّ. نَ كٌنيِ فِنّيٍ عِ نَشٍيٍ شَ قٍ قَلَ، نٍيٍ قَن ﭑ بِنيَ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نَ عَ رَ، سْلُ شَ دِ فِنّ مِكَلِ مُ دِ يٌ بَرِ عَ شَ سِمَيَ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مَن نَشَ عِسِرَيِلَ سْورِيٍ مَلَن، عٍ كْنتِ نَشَ سِفَ مِشِ وُلُ تٌنفٌ سَ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فَ بَلٍ يُدَ، عَلَ شَ كَنكِرَ تٌنفٌدٍ، عَلَتَلَ شِلِ قَلَمَ نَشَن شُن، عَلَتَلَ سّنبّمَ مَفٌرٌشِ نَشَن مَ مَلٍكّيٍ مَسٌلِشِيٍ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لَ شَ كَنكِرَ دْشْ سَرّتِ نّينّ ندٍ قَرِ، عٍ قَ عٍ حّرّ عَ سّيتِ مَ كٍلِقٍ عَبِنَدَبٌ شْنيِ فٍيَ قَرِ. عَبِنَدَبٌ شَ دِ شّمّيٍ عُسَ نُن عَشِيٌ نَن نُ سَرّتِ نّينّ رَحّرّ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رَحّرّ كٍلِقٍ عَبِنَدَبٌ شْنيِ فٍيَ قَرِ. عَشِيٌ نُ حّرّقٍ سَرّتِ يَ رَ، عَلَ شَ كَنكِرَ نُ نَ نَشَن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ن عِسِرَيِلَ حَمَ نُ نَ عَلَتَلَ مَتْشْقٍ مَشَسٍ مْولِ بِرِن نَ. مَشَسٍ وُرِ دَاشِيٍ نُن كْرَ مْولِ ندٍيٍ نُ نَ عٍ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نَكٌن شَ لْنيِ لِ، نِنفٍيٍ نَشَ وَ بِرَقٍ. نَ كُي عُسَ نَشَ عَ بّلّشّ عِتَلَ، عَ عَلَ شَ كَنكِرَ سُ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شْنْ عَ مَ عَ شَ نَ كَرِنيِ مَ، عَ قَ عَ سْنتْ عَلَتَلَ شَ كَنكِرَ قّ مَ.]]></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سَمُوٍلِ ٢ 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