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سَمُوٍلِ ٢ 3: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بٍنٍرِ نَشَ شْنْ عِسِبٌسٍتِ مَ نَ وْيّنيِ شَ قٍ رَ، عَ قَ عَ يَابِ، «ثٍ، بَرٍ نَن ﭑ نَ يُدَيَ بْشِ مَ؟ ﭑ قٍ فبٍفبٍ رَبَشِ نّ عِ بْنسْي بّ، عِ بَبَ شَ دٍنبَيَ بّ، نُن عِ بَبَ بٌورٍيٍ بّ. عِ بَبَ شَ شَنُنتٍيَ شَ قٍ رَ، ﭑ مُ تِن عِ سٌدٍ دَوُدَ يِ رَ. كْنْ يَكْسِ عِ قَ ﭑ كَلَمُشِ يِ فِنّ نَن مَ قٍ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لَ شَ ﭑ مَكِيتِ عَ حَاشِ رَ، شَ ﭑ مُ قٍ بِرِن نَبَ عَلَكٌ دَوُدَ شَ قٍ شَ كَمَلِ، عَلْ عَلَتَلَ عَ لَايِدِشِ عَ بّ كِ نَشّ،]]></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شَ مَنفّيَ بَ سْلُ يِ رَ، عَ قَ دَوُدَ شَ مَنفّيَ مَبَنبَن يُدَيَ بْشِ مَ، كٍلِقٍ دَنَ هَن بٍرِ سٍي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سِبٌسٍتِ مُ سُو سَ عَ يَابِدٍ وْيّن كٍرٍن نَ، بَرِ مَ عَ فَاشُشِ عَ يَ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بٍنٍرِ نَشَ شّيرَيٍ شّي دَوُدَ مَ، عٍ شَ سَ عَ قَلَ عَ بّ عَ تَن شِلِ رَ، «ندٍ فبٍ نَ يِ بْشِ رَ؟» عٍ مَن شَ سَ عَ قَلَ عَ بّ، «وٌن شَ سَاتَ، ﭑ شَ عِ مَلِ عِسِرَيِلَ بِرِن يَ شَ رَقِندِ عِ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دَوُدَ نَشَ عَ يَابِ، «عَوَ، وٌن شَ سَاتّ شِرِ، كْنْ ﭑ مُ وَ مَ عِ شَ قَ ﭑ يِرٍ ﭑ مَ فِنّ مِكَلِ شَنبِ، سْلُ شَ دِ فِ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دَوُدَ نَشَ شّيرَيٍ شّي سْلُ شَ دِ عِسِبٌسٍتِ مَ، عَ قَلَقٍ رَ، «ﭑ مَ فِنّ رَ سَنبَ ﭑ مَ بٍ، ﭑ نَشَن شَ كٌتٍ دْشْ قِلِسِتَكَ سٌلِ كّمّ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 كُي عِسِبٌسٍتِ نَشَ سَ عَ بَ عَ شَ مْرِ ثَلَتِيّلِ يِ رَ، لَيِسَ شَ دِ.]]></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شَ مْرِ نَشَ بِرَ عَ قْشْ رَ هَن بَشُرِ مِ عَ وَ مَ، كْنْ عَبٍنٍرِ نَشَ عَ قَلَ عَ بّ، «فبِلٍن عِ شْنيِ.» ثَلَتِيّلِ نَشَ فبِلٍ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بٍنٍرِ نُن عِسِرَيِلَ قٌرِيٍ نَشَ عٍ بٌورٍ تٌ. عَ نَشَ عَ قَلَ عٍ بّ، «سِنفٍ وٌ نُ وَ مَ نّ دَوُدَ شَ قِندِ وٌ شَ مَنفّ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لُ نُن دَوُدَ شَ مِشِيٍيُدَيَ مَنفّيٍ عِ ٣‏؛١ ٬ ٤]]></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لَنمَ وٌ شَ عَ رَبَ يَكْسِ، بَرِ مَ عَلَتَلَ عَ قَلَ نّ عَ شَ قٍ رَ، ‹ﭑ نَن مَ حَمَ بَمَ نّ قِلِسِتَكَيٍ نُن عَ يَشُييٍ بِرِن يِ رَ ﭑ مَ كٌنيِ دَوُدَ نَن سَابُي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بٍنٍرِ نَشَ وْيّن بُنيَمِن بْنسْييٍ قَن بّ. نَ دَنفِ شَنبِ، عَ نَشَ سِفَ هٍبِرٌن عَ قَلَقٍ رَ دَوُدَ بّ عِسِرَيِلَكَيٍ نُن بُنيَمِن بْنسْي نَشَن نَتّشِ.]]></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بٍنٍرِ تٌ سِفَ دَوُدَ يِرٍ هٍبِرٌن، عَ تَن نُن مِشِ مْشْحّن، دَوُدَ نَشَ شُلُنيِ تِ عَ تَن نُن عَ شَ مِشِيٍ بّ.]]></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بٍنٍرِ نَشَ عَ قَلَ دَوُدَ بّ، «ﭑ مَرِفِ، تِن ﭑ شَ سِفَ عِسِرَيِلَ بِرِن شُن لَن، عَلَكٌ وٌ شَ سَاتّ شِرِ، بِرِن شَ لُ عِ شَ مَنفّيَ بُن مَ، عَلْ عِ وَ مَ عَ شْنمَ كِ نَشّ.» دَوُدَ نَشَ تِن عَبٍنٍرِ شَ مَسٍنيِ رَ، عَ نَشَ عَ لُ عَ شَ سِفَ بْحّسَ كُي.]]></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مُ بُ، يٌوَبَ نُن دَوُدَ شَ سْورِيٍ نَشَ قَ سٍيٍ رَ عٍ نَشٍيٍ سْتْ فٍرٍ ندٍ كُي. عَبٍنٍرِ مُ نُ نَ دَوُدَ يِرٍ هٍبِرٌن، بَرِ مَ دَوُدَ نُ بَرَ عَ بّحِن بْحّسَ كُي.]]></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يٌوَبَ نُن عَ شَ سْورِيٍ نَشَ عَ كٌلٌن نٍرِ شَ دِ عَبٍنٍرِ نُ بَرَ قَ مَنفّ يِرٍ، عَ مَن قَ سِفَ بْحّسَ كُي.]]></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يٌوَبَ نَشَ سِفَ مَنفّ يِرٍ، عَ عَ قَلَ عَ بّ، «عِ مُنسٍ رَبَشِ عَبٍنٍرِ تٌ قَ عِ يِرٍ؟ عِ عَ لُشِ مُنقٍ رَ عَ شَ سِفَ بْحّسَ كُي؟]]></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مُ عَ كٌلٌن نٍرِ شَ دِ عَبٍنٍرِ قَشِ عِ مَدَشُدٍ نُن عِ رَبّندٍ 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يٌوَبَ تٌ كٍلِ دَوُدَ يِرٍ، عَ نَشَ مِشِيٍ شّي عَبٍنٍرِ قْشْ رَ سِرَ يٍ كُندِ يِرٍ. عٍ نَشَ قَ عَ رَ، كْنْ دَوُدَ مُ نُ قٍقٍ كٌلٌن.]]></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بٍنٍرِ تٌ فبِلٍن هٍبِرٌن، يٌوَبَ نَشَ عَ مَبّندُن عَ فُندٌ كِ مَ تَا نَادّ رَ، عَلْ عَ نّ وَ مَ عٍ شَ عٍ بٌورٍ تٌ. عَ نَشَ عَ سْشْ قِنّ رَ عَ قُرِ مَ مّننِ عَ شُنيَ عَسَهّلِ فبٍحْشْقٍ رَ. عَبٍنٍرِ قَشَ نَ كِ نّ.]]></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فٍرٍ بُ نّ كِ قَنيِ رَ دَوُدَ شَ مِشِيٍ نُن سْلُ شَ مِشِيٍ تَفِ، دَوُدَ سّنبّ نُ فبٌمَ، سْلُ شَ مِشِيٍ تَن سّنبّ نُ شُرُنمَ.]]></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دَوُدَ تٌ نَ قٍ كٌلٌن، عَ نَشَ عَ قَلَ، «عَلَ يَ شْرِ، عَبٍنٍرِ شَ قَشّ مُ قِندِشِ ﭑ مَ كٌتٍ رَ، عَ مُ قِندِشِ ﭑ مَ مَنفّيَ شَ كٌتٍ 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يِ قَشّ كٌتٍ نَ يٌوَبَ نُن عَ بْنسْييٍ نَن شُن مَ! كُندِ قُرٍ شَ لُ عَ بْنسْي مِشِ ندٍيٍ مَ عَبَدَن، شَ نَ مُ عَ رَ، مَبّن قُرٍ، قَشّ حَاشِ، كَ كَامّ.»]]></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يٌوَبَ نُن عَ تَارَ عَبِسَيِ عَبٍنٍرِ قَشَ نَ كِ نّ، عٍ شُنيَ عَسَهّلِ شَ قٍ رَ، نَشَن قَشَ فٍرٍ كُي فَبَيٌن.]]></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دَوُدَ نَشَ عَ قَلَ يٌوَبَ نُن عَ شَ سْورِيٍ بّ، عَ نَشّ، «وٌ شَ وٌ شَ دٌنمَيٍ عِبْو سُننُنيِ كُي، وٌ شَ حْنقٍ دُفِ رَفٌرٌ وٌ مَ عَبٍنٍرِ شَ قَشّ شَ قٍ رَ.» مَنفّ دَوُدَ نَشَ عَبٍنٍرِ قُرٍ مَتِ فَبُرِ دّ رَ.]]></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 نَشَ عَبٍنٍرِ رَفَتَ هٍبِرٌن. مَنفّ دَوُدَ نَشَ وَ عَ شُي عِتٍشِ رَ، عَ نُن حَمَ بِرِن.]]></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مَنفّ نَشَ يِ سُوكِ بَ عَ بّ، عَ نَشّ،«عَبٍنٍرِ لَن نّ نُ عَ شَ قَشَ عَلْ مَتَندِلَ ندٍ؟]]></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 بّلّشّيٍ مُ نُ شِرِشِ،عِ سَنيِيٍ قَن مُ نُ شِرِشِ!عِ قَشَشِ نّ، عَلْ مِشِ تِنشِنتَرٍ ندٍ نَشَن حَشَنكَتَمَ.»]]></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حَمَ بِرِن نَشَ وَ عَبٍنٍرِ شَ قٍ رَ. دَوُدَ شَ مِشِيٍ تٌ وَ عَ شَ عَ دّفٍ، دَوُدَ نَشَ عَ كَلِ، عَ نَشّ، «عَلَ شَ ﭑ شُن نَكَنَ عَ حَاشِ رَ شَ ﭑ نَن ﭑ دّفٍمَ بٍيمَنُ سٌفٍ دُلَمَ تّمُي نَشّ.»]]></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حَمَ تٌ دَوُدَ شَ وْيّنيِ مّ، نَ نَشَ رَقَن عٍ مَ. مَنفّ دَوُدَ شَ قٍ نُ حَمَ كّنّنمَ.]]></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حَمَ بِرِن نَشَ عَ كٌلٌن عَ نٍرِ شَ دِ عَبٍنٍرِ مُ قَشَ مَنفّ شَ يَامَرِ شَ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دَوُدَ شَ دِيٍ نَن يَ نَشٍيٍ بَرِشِ هٍبِرٌن. عَ شَ دِ سِنفٍ قِندِشِ عَمِنٌن نَن نَ، عَشِنٌوَ مَ يِسِرٍيلِكَ نَشَن بَرِ عَ بّ.]]></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مَنفّ نَشَ عَ قَلَ عَ شَ مِشِيٍ بّ، عَ نَشّ، «ﭑ شَ عَ قَلَ وٌ بّ، تٌ كُنتِفِ شُنفبٍ بَرَ قَشَ عِسِرَيِلَ.]]></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هَلِ ﭑ تٌ قِندِشِ وٌ شَ مَنفّ سُفَندِشِ رَ، ﭑ سّنبّ بَرَ شُرُن سٍرُيَ شَ دِيٍ يَ عِ. عَلَ شَ عٍ شَ وَلِ حَاشِ سَرٍ رَفبِلٍن عٍ تَن تِنشِنتَرٍيٍ مَ.»]]></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شَ دِ قِرِن ندٍ قِندِشِ كِلٍيَبَ نَن نَ، نَبَلِ كَرٍ مٍلٍكَ شَ فِنّ عَبِفَيِلِ نَشَن بَرِ عَ بّ. عَ شَ دِ سَشَن ندٍ قِندِشِ عَبِسَلٌمِ نَن نَ، فٍسُرِ مَنفّ شَ دِ فِنّ تَلَمَيِ، مَاكَ نَشَن بَرِ عَ بّ.]]></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شَ دِ نَانِ ندٍ قِندِشِ عَدٌنِيَ نَن نَ، هَفِ نَشَن بَرِ عَ بّ. عَ شَ دِ سُولِ ندٍ قِندِشِ سّقَتَيَ نَن نَ، عَبِتَلِ نَشَن بَرِ عَ بّ.]]></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شَ دِ سٍننِ ندٍ قِندِشِ يِتِرٍيَمِ نَن نَ، عَ شَ فِنّ عٍفٍلَ نَشَن بَرِ عَ بّ. دَوُدَ شَ دِيٍ نَن نَ كِ نَشٍيٍ بَرِ هٍبِرٌ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سْلُ شَ مِشِيٍ نُن دَوُدَ شَ مِشِيٍ نُ نَ فٍرٍقٍ تّمُي نَشّ، عَبٍنٍرِ نُ كَتَمَ سّنبّ سْتْدٍ سْلُ شَ مِشِيٍ يَ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سْلُ شَ كٌنيِ فِنّ ندٍ نُ نَ نَشَن شِلِ رِ سِثَ، عَيَ شَ دِ فِنّ. عِسِبٌسٍتِ نَشَ عَبٍنٍرِ مَشْرِن، «مُنقٍ رَ عِ بِرَشِ ﭑ بَبَ شَ كٌنيِ فِنّ قْشْ رَ؟»]]></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2026-08-15T13:56:50Z</dcterms:created>
  <dcterms:modified xsi:type="dcterms:W3CDTF">2026-08-15T13:56:50Z</dcterms:modified>
  <dc:title>Bible.com.au: سَمُوٍلِ ٢ 3:1-39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