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شَ سْورِيٍ شُنيِيٍ نَن يَ؛ شَكِمٌنِ شَ دِ يَسٌبٍيَمِ، نَشَن قِندِ عٍ شُنيِ رَ. عَ تَن نَشَن مَن نُ شِلِ عَدِنٌ عٍسِنِكَ، نَن مِشِ كّمّ سٌلٌمَسَشَن قَشَ تَنبّ رَ فٍرٍ كٍرٍن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رِن ندٍ قِندِ دٌدَيِ شَ دِ عٍلٍيَسَرِ نَن نَ، عَشٌوَكَ. عَ نُ نَ دَوُدَ شَ سّنبّمَ سَشَنيِيٍ يَ مَ، نَشٍيٍ دَوُدَ مَلِ قِلِسِتَكَيٍ فٍرٍدٍ، عِسِرَيِلَكَيٍ تٌ عٍ فِ عٍ مَ عٍ سِفَ فٍيَ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نَن قِلِسِتَكَيٍ فٍرٍ، هَن عَ بّلّشّ كَنكَن عَ شَ سَنتِدّفّمَ مَ. عَلَتَلَ نَشَ شُن نَكٍلِ قَنيِ قِ عٍ مَ نَ لْشْي. حَمَ مُ فبِلٍن عٍلٍيَسَرِ يِرٍ قٌ فٍرٍ تٌ حْن. عٍ نَشَ مِشِ قَشَشِيٍ هَرِفٍ تٌن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سَشَن ندٍ قِندِ عَفٍ شَ دِ سَنمَ نَن نَ، هَرَرَكَ. قِلِسِتَكَيٍ نُ عٍ مَلَنشِ لٍشِ تّمُي نَشّ. بْشِ ندٍ نُ نَ مّننِ، تٌفٍ نُ سِشِ نَشَن مَ. عِسِرَيِلَكَيٍ نُ بَرَ عٍ فِ قِلِسِتَكَ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سَنمَ نَشَ تِ نَ تٌفٍ شّ تَفِ قِلِسِتَكَيٍ فٍرٍدٍ. عَلَتَلَ نَشَ شُننَكٍلِ قَنيِ قِ عٍ مَ نَ لْ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رٍرَتِ سَشَن، دَوُدَ شَ يَرٍرَتِ تٌنفٌ سَشَنيِيٍ يَ مَ، نَشَ سِفَ دَوُدَ يِرٍ عَدُلَمَ قْنمّ رَ. قِلِسِتَكَيٍ نُ تِشِ رٍقَ فُلُنبَ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وَشَتِ دَوُدَ نُ نَ عَ شَ يِرٍ مَكَنتَشِ كُي، قِلِسِتَكَيٍ قَن نُ نَ بّتّلّي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شَ عَ سَفٌ ندٍ قَلَ، «عَ شْلِ ﭑ مَ ﭑ شَ بّتّلّيمُ كْلْنيِ يٍ مِ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سْورِ يَرٍرَتِ سَشَنيِيٍ نَشَ قِلِسِتَ نَانِنيِ عِفِرِ، عٍ سَ يٍ بَ كْلْنيِ رَ نَشَن نَ بّتّلّيمُ نَادّ رَ. عٍ تٌ قَ نَ رَ دَوُدَ بّ، عَ نَشَ تٌندِ نَ مِندٍ. عَ نَشَ عَ عِقِلِ بْشِ مَ سّرّشّ رَ عَلَتَلَ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قَلَ، «عَلَ شَ ﭑ نَتَنفَ نَ مَ. ﭑ مُ نْمَ يِ يٍ مِندٍ، ﭑ مَ شّمّيٍ نَشَن سْتْشِ ﭑ بّ عٍ نِي سَرٍ رَ. نَ لُمَ عَلْ عٍ نِي تِدٍ مُ فبٌ ﭑ بّ.» نَ كُي عَ نَشَ تٌندِ يٍ مِندٍ عَ شَ سّنبّمَ سَشَنيِيٍ نَشَن سْتْ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مَسٍنيِ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وَبَ نفَشَكٍرٍنيِ عَبِسَيِ نَن نُ قِندِشِ نَ سّنبّمَ سَشَنيِيٍ شُنيِ رَ. عَ نُ بَرَ شّمّ كّمّ سَشَن قَشَ عَ شَ تَنبّ رَ. عَ شِلِ نُ فبٌ عَلْ نَ شّمّ سَشَنيِ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بِنيّ سْتْ دَنفِ عٍ تَن نَ، كْنْ عَ مُ نُ نَ عٍ يَ مَ هَلِ عَ تٌ نُ قِندِشِ عٍ شَ مَنفّ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هٌيَدَ شَ دِ بّنَيَ كَبَسٍيلِ قِندِ سّنبّمَ ندٍ شَ دِ نَن نَ. عَ نُ بَرَ قٍ شُنفبٍ فبٍفبٍ رَبَ، عَلْ عَرِيّلِ مٌوَبَكَ قِرِنيِيٍ قَشَقٍ. عَ مَن نَشَ يّتّ ندٍ قَشَ كْلْنيِ كُي بَلَبَلَنيِ تّمُ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لْشْي ندٍ عَ نَشَ مِسِرَكَ فبَنفبَلَنيِ ندٍ قَشَ. تَنبّ بٍلٍبٍلٍ نُ نَ مِسِرَكَ يِ رَ. بّنَيَ نَشَ نَ بَ عَ يِ رَ وُرِ دِ رَ، عَ عَ قَشَ عَ يّتّ شَ تَن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هٌيَدَ شَ دِ بّنَيَ شَ قٍ شُنفبٍ نَن نَ كِ. عَ شِلِ فبٌ نَ سّنبّمَ سَشَنيِ 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بِنيّ سْتْ دَنفِ نَ شّمّ تٌنفٌ سَشَن نَ، كْنْ عَ سّنبّ مُ فبٌ نَ سّنبّمَ سَشَنيِ بّ. دَوُدَ شَ فُندٌ سْورِ نَن نُ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نبّمَ فبّتّيٍ نَن يَ؛يٌوَبَ شُنيَ عَسَهّلِ،نَشَن نُ نَ نَ مِشِ تٌنفٌ سَشَنيِيٍ يَ مَ،دٌدٌ شَ دِ عٍلٍشَنَن بّتّلّيمُ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مٌتِ هَرٌرِكَ، عٍلِكَ شَرٌدِ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لّسِ ثٍلٌنكَ، عِكٍسِ شَ دِ عِرَ تٍكٌوَ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بِيٍسٍرِ عَنَتْتِكَ، مٍبُننَيِ هُسَتِ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مَسٍنيِ دْنشْي نَن يَ؛يِسَيِ شَ دِ دَوُدَ شَ مَسٍنيِ نَن يَ،كُنتِفِ شُنفبٍ،يَشُبَ مَرِفِ عَلَ نَشَن سُفَندِشِ مَنفّ رَ،بّيتِبَ نَشَن مَنِيّ مُ نَ عِسِرَيِلَ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مٌن عَهٌشِكَ، مَهَرَيِ نٍتٌقَ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اننَ شَ دِ شٍلٍدَ نٍتٌقَكَ، رِبَيِ شَ دِ عِتَيِ،نَشَن كٍلِ فِبِيَ بُنيَمِن بْنسْي شَ بْ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نَيَ ثِرَتٌنكَ، شُرَيِ فَاسِ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بِيّلِ عَرَبَكَ، عَسَمَقٍتِ بَشُرِ مِ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يَبَ سَالَبٌنكَ، هَسٍمِ شَ دِ، يٌنَتَ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امَ هَرَرَكَ، سَكَرَ شَ دِ عَشِيَمَ هَرَرَ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اكَكَ شَ دِ عَشَسَبَيِ شَ دِ عٍلِقٍلٍتِ،عَشِتٌقٍلِ فِلٌنكَ شَ دِ عٍلِيَ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سٍرٌ كَرٍ مٍلٍكَ، ثَارَيِ عَرِبِكَ،]]></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تَن نفَشَكٍرٍنيِ يِفَلِ سٌبَكَ، بَنِ فَدِ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لّكِ عَمٌنِكَ، سٍرُيَ شَ دِ نَشَرَيِ بٍرٌتِكَ،نَشَن نُ يٌوَبَ شَ فٍرٍ سٌسٍيٍ شَنِن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شِلِ بَرَ سٌ ﭑ دّ عِ،عَ شَ مَسٍنيِ نَن 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رَ نُن فَرٍبٍ يَتِرِكَيٍ،عَ نُ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رِيَ شِتِكَ.عٍ بِرِن نَلَنشِ، مِشِ تٌنفٌ سَشَن نُن سٌلٌقٍ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مَرِفِ عَلَ بَرَ وْيّن،عِسِرَيِلَ شَ قَنيٍ بَرَ عَ قَلَ ﭑ بّ،‹نَشَن نَ مَنفّيَ شَنِنقٍ تِنشِنيِ رَ،نَشَن نَ مَنفّيَ شَنِنقٍ عَلَ شَ يَرَفَاشُ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نيِ لُشِ نّ عَلْ فّيسّفّ،سٌفٍ تٍ تّمُي نُشُي يٌ مُ عَ يَ مَ.عَ لُشِ عَلْ يَنبّ نُن تُنّ نَشَن سَنسِ رَ مِنِمَ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 دٍنبَيَ نَ نَ كِ نّ عَلَ بّ،بَرِ مَ مُشُ شَ سَاتّ مُ كَنَمَ عَبَدَن،عَ مَبَنبَنشِ عَ قَنيِ رَ.عَ قَمَ ﭑ مَ كِسِ رَكَمَلِدٍ،عَ هِننّمَ ﭑ نَ قٍ قَنيِ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مِشِ سّرِيّتَرٍ لُشِ نّعَلْ سَنسِ تُنبٍ دَاشِ نَشَن شُن نَكَنَمَ،نَشَن مُ مَتٌنفٌمَ بّلّ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ن شَبَمَ دّفّمَ نُن كٍرِ رَ،نَشَن فَنمَ تّ رَ عَ بُلَشِ دّننَشّ.»دَوُدَ شَ سّنبّمَيٍيُدَيَ مَنفّيٍ عِ ١١‏؛١٠ ٬ ٤٧]]></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سَمُوٍلِ ٢ 23:1-39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