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٢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دَوُدَ شَ سْورِيٍ شُنيِيٍ نَن يَ؛ شَكِمٌنِ شَ دِ يَسٌبٍيَمِ، نَشَن قِندِ عٍ شُنيِ رَ. عَ تَن نَشَن مَن نُ شِلِ عَدِنٌ عٍسِنِكَ، نَن مِشِ كّمّ سٌلٌمَسَشَن قَشَ تَنبّ رَ فٍرٍ كٍرٍن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قِرِن ندٍ قِندِ دٌدَيِ شَ دِ عٍلٍيَسَرِ نَن نَ، عَشٌوَكَ. عَ نُ نَ دَوُدَ شَ سّنبّمَ سَشَنيِيٍ يَ مَ، نَشٍيٍ دَوُدَ مَلِ قِلِسِتَكَيٍ فٍرٍدٍ، عِسِرَيِلَكَيٍ تٌ عٍ فِ عٍ مَ عٍ سِفَ فٍيَ قَ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تَن نَن قِلِسِتَكَيٍ فٍرٍ، هَن عَ بّلّشّ كَنكَن عَ شَ سَنتِدّفّمَ مَ. عَلَتَلَ نَشَ شُن نَكٍلِ قَنيِ قِ عٍ مَ نَ لْشْي. حَمَ مُ فبِلٍن عٍلٍيَسَرِ يِرٍ قٌ فٍرٍ تٌ حْن. عٍ نَشَ مِشِ قَشَشِيٍ هَرِفٍ تٌنفٌ.]]></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سَشَن ندٍ قِندِ عَفٍ شَ دِ سَنمَ نَن نَ، هَرَرَكَ. قِلِسِتَكَيٍ نُ عٍ مَلَنشِ لٍشِ تّمُي نَشّ. بْشِ ندٍ نُ نَ مّننِ، تٌفٍ نُ سِشِ نَشَن مَ. عِسِرَيِلَكَيٍ نُ بَرَ عٍ فِ قِلِسِتَكَيٍ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نْ سَنمَ نَشَ تِ نَ تٌفٍ شّ تَفِ قِلِسِتَكَيٍ فٍرٍدٍ. عَلَتَلَ نَشَ شُننَكٍلِ قَنيِ قِ عٍ مَ نَ لْشْ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رٍرَتِ سَشَن، دَوُدَ شَ يَرٍرَتِ تٌنفٌ سَشَنيِيٍ يَ مَ، نَشَ سِفَ دَوُدَ يِرٍ عَدُلَمَ قْنمّ رَ. قِلِسِتَكَيٍ نُ تِشِ رٍقَ فُلُنبَ كُ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وَشَتِ دَوُدَ نُ نَ عَ شَ يِرٍ مَكَنتَشِ كُي، قِلِسِتَكَيٍ قَن نُ نَ بّتّلّي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دَوُدَ نَشَ عَ سَفٌ ندٍ قَلَ، «عَ شْلِ ﭑ مَ ﭑ شَ بّتّلّيمُ كْلْنيِ يٍ مِ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سْورِ يَرٍرَتِ سَشَنيِيٍ نَشَ قِلِسِتَ نَانِنيِ عِفِرِ، عٍ سَ يٍ بَ كْلْنيِ رَ نَشَن نَ بّتّلّيمُ نَادّ رَ. عٍ تٌ قَ نَ رَ دَوُدَ بّ، عَ نَشَ تٌندِ نَ مِندٍ. عَ نَشَ عَ عِقِلِ بْشِ مَ سّرّشّ رَ عَلَتَلَ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عَ قَلَ، «عَلَ شَ ﭑ نَتَنفَ نَ مَ. ﭑ مُ نْمَ يِ يٍ مِندٍ، ﭑ مَ شّمّيٍ نَشَن سْتْشِ ﭑ بّ عٍ نِي سَرٍ رَ. نَ لُمَ عَلْ عٍ نِي تِدٍ مُ فبٌ ﭑ بّ.» نَ كُي عَ نَشَ تٌندِ يٍ مِندٍ عَ شَ سّنبّمَ سَشَنيِيٍ نَشَن سْتْ عَ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وُدَ شَ مَسٍنيِ دْنشْ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وَبَ نفَشَكٍرٍنيِ عَبِسَيِ نَن نُ قِندِشِ نَ سّنبّمَ سَشَنيِيٍ شُنيِ رَ. عَ نُ بَرَ شّمّ كّمّ سَشَن قَشَ عَ شَ تَنبّ رَ. عَ شِلِ نُ فبٌ عَلْ نَ شّمّ سَشَنيِ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شَ بِنيّ سْتْ دَنفِ عٍ تَن نَ، كْنْ عَ مُ نُ نَ عٍ يَ مَ هَلِ عَ تٌ نُ قِندِشِ عٍ شَ مَنفّ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يٍهٌيَدَ شَ دِ بّنَيَ كَبَسٍيلِ قِندِ سّنبّمَ ندٍ شَ دِ نَن نَ. عَ نُ بَرَ قٍ شُنفبٍ فبٍفبٍ رَبَ، عَلْ عَرِيّلِ مٌوَبَكَ قِرِنيِيٍ قَشَقٍ. عَ مَن نَشَ يّتّ ندٍ قَشَ كْلْنيِ كُي بَلَبَلَنيِ تّمُ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لْشْي ندٍ عَ نَشَ مِسِرَكَ فبَنفبَلَنيِ ندٍ قَشَ. تَنبّ بٍلٍبٍلٍ نُ نَ مِسِرَكَ يِ رَ. بّنَيَ نَشَ نَ بَ عَ يِ رَ وُرِ دِ رَ، عَ عَ قَشَ عَ يّتّ شَ تَنبّ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يٍهٌيَدَ شَ دِ بّنَيَ شَ قٍ شُنفبٍ نَن نَ كِ. عَ شِلِ فبٌ نَ سّنبّمَ سَشَنيِ يَ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شَ بِنيّ سْتْ دَنفِ نَ شّمّ تٌنفٌ سَشَن نَ، كْنْ عَ سّنبّ مُ فبٌ نَ سّنبّمَ سَشَنيِ بّ. دَوُدَ شَ فُندٌ سْورِ نَن نُ عَ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سّنبّمَ فبّتّيٍ نَن يَ؛يٌوَبَ شُنيَ عَسَهّلِ،نَشَن نُ نَ نَ مِشِ تٌنفٌ سَشَنيِيٍ يَ مَ،دٌدٌ شَ دِ عٍلٍشَنَن بّتّلّيمُكَ،]]></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سَمٌتِ هَرٌرِكَ، عٍلِكَ شَرٌدِكَ،]]></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شّلّسِ ثٍلٌنكَ، عِكٍسِ شَ دِ عِرَ تٍكٌوَكَ،]]></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بِيٍسٍرِ عَنَتْتِكَ، مٍبُننَيِ هُسَتِكَ،]]></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دَوُدَ شَ مَسٍنيِ دْنشْي نَن يَ؛يِسَيِ شَ دِ دَوُدَ شَ مَسٍنيِ نَن يَ،كُنتِفِ شُنفبٍ،يَشُبَ مَرِفِ عَلَ نَشَن سُفَندِشِ مَنفّ رَ،بّيتِبَ نَشَن مَنِيّ مُ نَ عِسِرَيِلَ بْشِ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سَلَمٌن عَهٌشِكَ، مَهَرَيِ نٍتٌقَكَ،]]></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بَاننَ شَ دِ شٍلٍدَ نٍتٌقَكَ، رِبَيِ شَ دِ عِتَيِ،نَشَن كٍلِ فِبِيَ بُنيَمِن بْنسْي شَ بْشِ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بّنَيَ ثِرَتٌنكَ، شُرَيِ فَاسِكَ،]]></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بِيّلِ عَرَبَكَ، عَسَمَقٍتِ بَشُرِ مِكَ،]]></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لِيَبَ سَالَبٌنكَ، هَسٍمِ شَ دِ، يٌنَتَ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سَامَ هَرَرَكَ، سَكَرَ شَ دِ عَشِيَمَ هَرَرَكَ،]]></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مَاكَكَ شَ دِ عَشَسَبَيِ شَ دِ عٍلِقٍلٍتِ،عَشِتٌقٍلِ فِلٌنكَ شَ دِ عٍلِيَمِ،]]></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شٍسٍرٌ كَرٍ مٍلٍكَ، ثَارَيِ عَرِبِكَ،]]></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نَتَن نفَشَكٍرٍنيِ يِفَلِ سٌبَكَ، بَنِ فَدِكَ،]]></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سّلّكِ عَمٌنِكَ، سٍرُيَ شَ دِ نَشَرَيِ بٍرٌتِكَ،نَشَن نُ يٌوَبَ شَ فٍرٍ سٌسٍيٍ شَنِن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شَشِلِ بَرَ سٌ ﭑ دّ عِ،عَ شَ مَسٍنيِ نَن يَ.]]></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رَ نُن فَرٍبٍ يَتِرِكَيٍ،عَ نُن]]></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رِيَ شِتِكَ.عٍ بِرِن نَلَنشِ، مِشِ تٌنفٌ سَشَن نُن سٌلٌقٍ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رَيِلَ مَرِفِ عَلَ بَرَ وْيّن،عِسِرَيِلَ شَ قَنيٍ بَرَ عَ قَلَ ﭑ بّ،‹نَشَن نَ مَنفّيَ شَنِنقٍ تِنشِنيِ رَ،نَشَن نَ مَنفّيَ شَنِنقٍ عَلَ شَ يَرَفَاشُي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كَنيِ لُشِ نّ عَلْ فّيسّفّ،سٌفٍ تٍ تّمُي نُشُي يٌ مُ عَ يَ مَ.عَ لُشِ عَلْ يَنبّ نُن تُنّ نَشَن سَنسِ رَ مِنِمَ بْشِ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مَ دٍنبَيَ نَ نَ كِ نّ عَلَ بّ،بَرِ مَ مُشُ شَ سَاتّ مُ كَنَمَ عَبَدَن،عَ مَبَنبَنشِ عَ قَنيِ رَ.عَ قَمَ ﭑ مَ كِسِ رَكَمَلِدٍ،عَ هِننّمَ ﭑ نَ قٍ قَنيِ بِرِن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 مِشِ سّرِيّتَرٍ لُشِ نّعَلْ سَنسِ تُنبٍ دَاشِ نَشَن شُن نَكَنَمَ،نَشَن مُ مَتٌنفٌمَ بّلّشّ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شَن شَبَمَ دّفّمَ نُن كٍرِ رَ،نَشَن فَنمَ تّ رَ عَ بُلَشِ دّننَشّ.»دَوُدَ شَ سّنبّمَيٍيُدَيَ مَنفّيٍ عِ ١١‏؛١٠ ٬ ٤٧]]></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2026-06-13T22:39:14Z</dcterms:created>
  <dcterms:modified xsi:type="dcterms:W3CDTF">2026-06-13T22:39:14Z</dcterms:modified>
  <dc:title>Bible.com.au: سَمُوٍلِ ٢ 23:1-39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