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presProps" Target="presProps.xml"/>
  <Relationship Id="rId58" Type="http://schemas.openxmlformats.org/officeDocument/2006/relationships/viewProps" Target="viewProps.xml"/>
  <Relationship Id="rId5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221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َمُوٍلِ ٢ 22:1-5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وَ، كٌورٍ نُن بْشِ نَشَ عِمَشَ،عٍ سّرّن عَلَ شَ شْنّ يَ عِ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ُورِ نُ مِنِمَ عَ حْي عِ،تّ نُ مِنِمَ عَ دّ عِ،تّ وٌلٍ نُ كَسَنمَ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شَ كٌورٍ وَلَشّ حّنكّن،عَ فٌرٌ نُشُي بِنيٍ قَرِ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شَ تِ مَلٍكّ قَرِ،عَ عَ حّرّ كٌورٍ مَ قٌيٍ قَرِ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ُشُي عِقْورْشِيٍ نُ نَ عَ رَبِلِنيِ،عٍ رَقٍشِ يٍ رَ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ّ وٌلٍيٍ نُ مِنِمَ عَ شَ يَنبّ يَ رَ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شُي نُ لُشِ عَلْ سٍ سَرِنيِ.كٌورٍ مَنفّ نَشَ عَ شُي رَ مِنِ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شَ سٍيَمَكْنيِيٍ وٌلِ عَلْ شَلِيٍ،عٍ شَ ﭑ يَشُييٍ كٍرِ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ا بُنيِ نَشَ مَبَ،بْشِ شْرِ نَشَ مَكّنّن،عَلَتَلَ حْي قٌيٍ تٌ مِنِ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شَ عَ بّلّشّ عِتَلَ كٍلِ كٌورٍ مَ،عَ ﭑ سُشُ، عَ ﭑ نَمِنِ بَا يٍ شْورَ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َوُدَ شَ بّيتِيَبُرَ دَوُدَ ١٨‏؛١ ٬ ٥٠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شَ ﭑ نَتَنفَ ﭑ يَشُي سّنبّمَيٍ مَ،ﭑ شْننَنتٍ نَشٍيٍ سّنبّ فبٌ ﭑ بّ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نُ ﭑ فٍرٍ مَ ﭑ شُنسِن لْشْييٍ كُي،كْنْ عَلَتَلَ نُ قِندِشِ ﭑ مَلِمَ نَن نَ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شَ ﭑ نَمِنِ،عَ نَشَ ﭑ نَكِسِ عَ شَ شَنُنتٍيَ شَ قٍ رَ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ﭑ سُشُ ﭑ مَ تِنشِنيِ نَن مَ،عَ ﭑ مَ سّنِيّنيِ سَرٍ رَفبِلٍن ﭑ مَ،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رِ مَ ﭑ نُ حّرّ مَ عَلَتَلَ شَ كِرَ نَن شْن،ﭑ مُ ﭑ بَشِ ﭑ مَرِفِ عَلَ شَ كِرَ مَ عَلْ مِشِ حَاشِيٍ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بِرَ مَ عَ شَ يَامَرِيٍ قْشْ رَ،ﭑ مُ فبِلٍنمَ عَ شَ سّرِيّ قْشْ رَ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تِنشِن نّ عَ بّ،ﭑ قٍ كٌبِ بِرِن لُ نَ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كُي عَلَتَلَ نَشَ ﭑ مَ تِنشِنيِنُن ﭑ مَ سّنِيّنيِ سَرٍ رَفبِلٍن ﭑ مَ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نَشَن تِمَ عِ سّيتِ مَ،عِ قَن تِمَ نَ كَنيِ نَن سّيتِ مَ.مِشِ نَشَن مُ قِندِ قِلَنكَقُي رَ عِ مَبِرِ،عِ قَن مُ عِ شَ لَايِدِ كَنَمَ نَ كَنيِ بّ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نَشَن سّنِيّن عِ يَ شْرِ،عِ قَن عِ شَ سّنِيّنيِ مَسٍنمَ نَ كَنيِ بّ.مِشِ نَشَن قٍ كَنَمَ،عِ قَن قَتَ نَ سَرٍ رَفبِلٍندٍ عَ مَ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تٌ دَوُدَ رَتَنفَ سْلُ نُن عَ يَشُييٍ مَ، دَوُدَ نَشَ يِ بّيتِ بَ عَلَتَلَ بّ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مِشِ مَفٌرٌشِيٍ عِتٍمَ نّ،عِ يّتّ عِفبٌييٍ مَفٌرٌ مَ نّ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تَن عَلَتَلَ نَن نَ ﭑ مَ نَءِيَلَنيِ رَ.عَلَتَلَ نَن دِ مِ عِيَلَنمَ ﭑ بّ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عِ نَ ﭑ قْشْ رَ،ﭑ مُ فَاشُمَ سْورِ فَلِ يَ رَ.شَ ﭑ مَرِفِ عَلَ نَ ﭑ قْشْ رَ،ﭑ سُو سَمَ نّ فٍرٍ رَ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شَ كِرَ كَمَلِشِ.عَلَ شَ مَسٍنيِ سّنِيّنشِ.عَ قِندِشِ مَكَنتّ نَن نَ مِشِ بّ،نَشَن عَ يّتّ تَشُ عَ رَ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دٍ نَ عَلَ رَ شَ عَلَتَلَ مُ عَ رَ؟ندٍ نَ عِبُنَدَ مَ شَ قَنيٍ رَ شَ مُشُ مَرِفِ عَلَ مُ عَ رَ؟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نَن نَ ﭑ مَ يِرٍ مَكَنتَشِ رَ،نَشَن كِرَ قَنيِ يَءِلَنمَ ﭑ بّ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ﭑ مَلِمَ ﭑ مَ حّرّ كُي،عَلْ عَ شٍلِ مَلِمَ كِ نَشّ عَ شَ حّرّ كُي فٍيَيٍ قَرِ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ﭑ مَلِمَ ﭑ مَ فٍرٍ كُي،عَلْ سّنبّمَ نَشَن شَلِ وُرٍ فبٍيلِ دَاشِ عِتَلَمَ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قِندِشِ ﭑ مَ كَنتَمَ نَن نَ،عِ ﭑ شُن نَكٍلِمَ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ﭑ نَحّرّ مَ عَ قَنيِ رَ،ﭑ مَ كِرَ مُ قِندِ مَ تْورّ رَ ﭑ بّ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شّ،«عَلَتَلَ نَن ﭑ مَ قَنيٍ رَ،عَلَتَلَ نَن ﭑ مَ يِرٍ مَكَنتَشِ رَ،عَلَتَلَ نَن ﭑ نَكِسِمَ رَ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 ﭑ يَشُييٍ كٍرِ مَ، ﭑ عٍ سْنتْمَ.ﭑ مُ فبِلٍنمَ عٍ قْشْ رَ قٌ ﭑ عٍ بِرِن قَشَ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عٍ قَشَمَ نّ، ﭑ عٍ بْنبْمَ نّ.عٍ مُ كٍلِمَ سْنْن، عٍ لُمَ ﭑ بُن مَ عَبَدَن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سّنبّ قِمَ ﭑ مَ فٍرٍ كُي،عِ ﭑ يَشُييٍ رَفٌرٌ مَ ﭑ بُن مَ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ﭑ يَشُييٍ كٍرِ مَ ﭑ يَ رَ،عِ ﭑ شْننَنتٍيٍ رَلْيمَ نّ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عٍ يَ رَفٍمَ نّ، كْنْ عٍ رَكِسِمَ مُ نَ!عٍ عَلَتَلَ شِلِمَ نّ، كْنْ عَ مُ عٍ يَابِمَ!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عٍ لُنتُنمَ نّ عٍ قِندِ شُبٍ رَ،ﭑ عٍ عِبٌرٌنمَ نّ عَلْ بٌورَ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بَرَ ﭑ نَتَنفَ ﭑ مَ حَمَ شَ حْشْنسْسْي مَ،عِ بَرَ ﭑ قِندِ حَمَنّيٍ شَ مَنفّ رَ،عِ بَرَ سِيٍ لُ ﭑ سَفٌي ﭑ مُ نَشٍيٍ كٌلٌن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ِ فبّتّيٍ ﭑ مَتْشْمَ،عٍ ﭑ مَ يَامَرِ بِرِن سُشُمَ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ِ فبّتّيٍ مُ سُو سَمَ سْنْن،عٍ مِنِمَ عٍ شَ يِرٍ مَكَنتَشِيٍ كُي فَاشُي رَ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ِسِ نَ عَلَتَلَ بّ،تَنتُي نَ عَ بّ نَشَن لُشِ عَلْ قَنيٍ ﭑ بّ،عَ شِلِ شَ مَتْشْ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رِفِ عَلَ لُشِ عَلْ فّمّ يِرٍﭑ لِنفِرَ سْتْمَ دّننَشّ.عَ لُشِ عَلْ وُرٍ لٍقَ ﭑ بّ،عَلْ سّنبّمَ نَشَن ﭑ نَكِسِمَ،عَلْ تَا مَكَنتَشِ ﭑ سَبَتِمَ دّننَشّ.عِ تَن، ﭑ نَكِسِمَ، عِ ﭑ نَتَنفَمَ ﭑ يَشُييٍ مَ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َنتُي نَ عَلَ بّ،نَشَن ﭑ فبٍ حْشْمَ،نَشَن سِيٍ لُمَ ﭑ سَفٌي،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شَن ﭑ بَمَ ﭑ يَشُييٍ يِ رَ،نَشَن ﭑ نَتٍمَ يَشُييٍ شُن مَ،نَشَن ﭑ بَمَ مِشِ حَاشِ بّلّشّ عِ.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نَن عَ رَ، ﭑ عِ مَتْشْمَ سِيٍ تَفِ، عَلَتَلَ!ﭑ بّيتِ بَمَ عِ شِلِ رَ.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بَرَ عَ شَ مَنفّ سُفَندِشِ رَكِسِ،عَ مُ فبِلٍن نَ مَنفّ قْشْ رَ،نَشَن قِندِشِ دَوُدَ نُن عَ بْنسْي رَ عَبَدَن.»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تَنتُ!ﭑ تٌ عِ شِلِ،عِ بَرَ ﭑ نَتَنفَ ﭑ يَشُييٍ مَ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قَشّ نُ بَرَ وَ نْقٍ ﭑ نَ،عَلْ مْرْنيِيٍ نَشٍيٍ دُ سُمَ مِشِ شُن نَ.ﭑ نُ بَرَ كْنتْقِلِ فبَلٌي رَ،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قَشّ لُوتِ نُ بَرَ ﭑ شِرِ،قَشّ يّلّ نُ بَرَ عِتَلَ ﭑ يَ رَ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 تْورّ كُي، ﭑ بَرَ عَلَتَلَ شِلِ،ﭑ بَرَ ﭑ مَرِفِ عَلَ مَشَندِ.عَ بَرَ ﭑ شُي مّ عَ شَ هْرْ مْلِنفِرَ كُي،ﭑ وَ شُي بَرَ عَ تُلِ لِ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2026-08-15T14:58:11Z</dcterms:created>
  <dcterms:modified xsi:type="dcterms:W3CDTF">2026-08-15T14:58:11Z</dcterms:modified>
  <dc:title>Bible.com.au: سَمُوٍلِ ٢ 22:1-51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