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٢ 2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تٌ قَنيٍ شُنفبٍ يِرٍ لِ فَبَيٌن، عَمَسَ نَشَ مِنِ عٍ يَ رَ. يٌوَبَ نُ بَرَ عَ شَ قِنّ تّي شِرِ عَ شَ فٍرٍ سٌسٍ دٌنمَ تَفِ. عَ تٌ نُ مَكْرّقٍ عَمَسَ رَ، عَ شَ قِنّ نَشَ مِنِ عَ تّي كُي عَ بِ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وَبَ نَشَ عَمَسَ شّيبُ، «عَ رَبَشِ دِ نفَشَكٍرٍنيِ؟» عَ نَشَ عَ دّشَبٍ سُشُ عَ يِرٍ قَنيِ بّلّشّ رَ شّيبُي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مَسَ مُ عَ حْشْ سَ قِنّ شْن مَ نَشَن نُ نَ يٌوَبَ كْولَ بّلّشّ عِ. يٌوَبَ نَشَ عَمَسَ قُرِ سْشْ، عَ عَ قُرِنفّيٍ رَ مِنِ كّنّ مَ، عَ نَشَ قَشَ كٍرٍن نَ.نَ تّمُي يٌوَبَ نُن عَ شُنيَ عَبِسَيِ نَشَ سِفَ بِكِرِ شَ دِ سٍبَ قٍن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وَبَ شَ مِشِ ندٍ نَشَ تِ عَمَسَ قُرٍ قّ مَ، عَ عَ قَلَ عَ شُي عِتٍشِ رَ حَمَ بّ، «نَشَن نَ يٌوَبَ نُن دَوُدَ بّ، وٌ شَ بِرَ يٌوَبَ قْشْ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مَسَ تٌ نُ سَشِ عَ وُلِ شْورَ كِرَ تَفِ، حَمَ قَن نُ تِشِ نَا عَ مَتٌدٍ. نَ كُي يٌوَبَ شَ نَ مِشِ نَشَ عَمَسَ قُرٍ بّندُن سّشّ شْورَ، عَ دُفِ ندٍ قٍلٍن عَ مَ، عَلَكٌ حَمَ نَشَ تِ نَا عَ مَتٌ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تٌ عَ بَ كِرَ رَ، حَمَ نَشَ بِرَ يٌوَبَ قْشْ رَ، سِفَقٍ بِكِرِ شَ دِ سٍبَ قٍن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وَبَ نَشَ دَنفِ عِسِرَيِلَ بْنسْييٍ بِرِن نَ سِفَقٍ رَ تَا ندٍ نَشَن شِلِ عَبٍلِ بٍتِ مَاكَ لٌنفٌرِ رَ. بٍرِ مُكَيٍ قَن نَشَ بِرَ عَ قْشْ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بِرِن نَشَ عَبٍلِ بٍتِ مَاكَ رَبِلِن، سٍبَ نُ نَ نَ تَا كُي. عٍ نَشَ بّندّ مَلَن تّتّ كَنكٍ، عَلَكٌ عٍ شَ عَ رَبِرَ، عٍ شَ سٌ تَا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كُي فِنّ شَشِلِمَ ندٍ نَشَ عَ قَلَ عَ شُي عِتٍشِ رَ كٍلِقٍ تّتّ كُي، عَ نَشّ، «وٌ وٌ تُلِ مَتِ! وٌ يٌوَبَ شِلِ ﭑ بّ عَ شَ قَ بٍ، مُشُ شَ وْيّ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وَبَ تٌ عَ مَكْرّ، نَ فِنّ نَشَ عَ مَشْرِن، «يٌوَبَ نَن عِ رَ؟» عَ نَشَ عَ يَابِ، «عِيٌ.» عَ نَشَ عَ قَلَ عَ بّ، «عِ تُلِ مَتِ ﭑ تَن عِ شَ كٌنيِ فِنّ شُي رَ.» عَ نَشّ، «عَوَ.»]]></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بَ مَنفّ دَوُدَ مَتَندِ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عَ قَلَ، «بِرِن عَ كٌلٌن كَبِ تّمُي شْنكُيٍ، يِ عَبٍلِ تَا قِندِشِ شَشِلِمَ يِرٍ نَن نَ. مِشِيٍ قَمَ بٍ نّ تّمُي بِرِن مَرَ سِ قٍن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رَيِلَ شَ تَا ندٍ نَن عَبٍلِ رَ نَشَن بْحّسَ كٌلٌن دَنفِ عَ بِرِن نَ. مُنقٍ رَ عِ وَ مَ تَا كَنَقٍ نَشَن قِندِشِ عَلَتَلَ فبٍ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وَبَ نَشَ عَ يَابِ، «عَلَ شَ ﭑ نَتَنفَ نَ مَ. ﭑ مُ وَ مَ عَبٍلِ بٍتِ مَاكَ كَنَ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شُ قَشِ عٍقِرَ مِكَ ندٍ نَن قْشْ رَ، بِكِرِ شَ دِ سٍبَ. عَ بَرَ مَنفّ دَوُدَ مَتَندِ. شَ وٌ عَ سٌ مُشُ يِ، مُشُ كٍلِمَ نّ بٍ كٍرٍن نَ.» فِنّ نَشَ عَ يَابِ، «مُشُ عَ شُنيِ نَن وٌلِمَ وٌ مَ تّتّ قَرِ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فِنّ نَشَ وْيّن عَ شَ مِشِيٍ رَ شَشِلِمَيَ رَ. عٍ نَشَ بِكِرِ شَ دِ سٍبَ شُنيِ بٌلٌن عَ دّ عِ، عٍ عَ وٌلِ تّتّ قَرِ مَ، يٌوَبَ نُن عَ شَ مِشِيٍ مَ. يٌوَبَ تٌ نَ تٌ، عَ نَشَ قٍرِ قٍ، عَ شَ مِشِيٍ بِرِن نَشَ فبِلٍن عٍ شْنيِ. يٌوَبَ نَشَ سِفَ مَنفّ يِرٍ دَرِ سَلَ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وَبَ نَن نُ نَ عِسِرَيِلَ سْورِيٍ شَ مَنفّ رَ. يٍهٌيَدَ شَ دِ بّنَيَ نَن نُ نَ كٍرٍتِكَيٍ نُن ثٍلٍتَكَيٍ شُن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دٌرَ مِ نَن نُ نَ مَنفّ شَ وَلِكّيٍ شَ يَرٍرَتِ رَ. عَشِلُدُ شَ دِ يٍهٌسَقَتِ نَن نُ نَ مَنفّ شَ كّيدِ مَكَنتَدٍ شُن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سٍوَ نَن نُ عَ شَ سّبّلِتِ رَ. سَدْكِ نُن عَبِيَتَرِ نَن نُ نَ سّرّشّدُبّيٍ شُنيِيٍ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رَ يَيِرِكَ نَن نُن نَ دَوُدَ شَ سّرّشّدُبّ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شِ سّرِيّتَرٍ ندٍ نُ نَ، نَشَن نُ شِلِ سٍبَ، بِكِرِ شَ دِ، قَتَنقٍ بُنيَمِن بْنسْي رَ. سٍبَ نَشَ قٍرِ قٍ عِسِرَيِلَ حَمَ مَ، عَ عَ قَلَ عٍ بّ،«وٌن مُ بِرَ مَ دَوُدَ قْشْ رَ.وٌن نُن يِسَيِ شَ دِ مُ نَ كّ كٍرٍن.عِسِرَيِلَ حَمَ شَ فبِلٍن عٍ شْن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رَيِلَ شّمّ بِرِن نَشَ كٍلِ دَوُدَ شُن مَ، عٍ بِرَ بِكِرِ شَ دِ سٍبَ قْشْ رَ. يُدَيَ شّمّيٍ تَن نَشَ لُ عٍ شَ مَنفّ سّيتِ مَ، عٍ سَ عَ مَتِ كٍلِقٍ يُرُدّن شُرٍ مَ، هَن دَرِ سَلَ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فّ دَوُدَ تٌ سٌ عَ شْنيِ دَرِ سَلَمُ، عَ نَشَ عَ شَ كٌنيِ فِنّ قُ تٌنفٌ، عَ نُ بَرَ نَشٍيٍ لُ عَ شَ بَنشِ كَنتَدٍ، عَ عٍ يِفِيَ بَنشِ مَكَنتَشِ ندٍ كُي. عَ نَشَ عَ حّنفِ سَ عٍ شْن مَ، كْنْ عَ نُن عٍ تَن مُ كَقُ سْنْن. عٍ نَشَ لُ نَ بَنشِ كُي عٍ كَاحّ كِ مَ هَن عٍ قَ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فّ نَشَ عَ قَلَ عَمَسَ بّ، «سِفَ، سَ يُدَيَ سْورِيٍ مَلَن بٍينُن شِ سَشَن وٌ شَ بٍ 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مَسَ نَشَ سِفَ نَ رَبَدٍ، كْنْ عَ نَشَ دُفُن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شِ سَشَن تٌ دَنفِ، دَوُدَ نَشَ عَ قَلَ عَبِسَيِ بّ، «يَكْسِ بِكِرِ شَ دِ سٍبَ قَمَ وٌن تْورْدٍ دَنفِقٍ عَبِسَلٌمِ رَ. عِ شَ ﭑ مَ سْورِيٍ تٌنفٌ، وٌ شَ سِفَ عَ قٍندٍ، عَلَكٌ عَ نَشَ عَ نْشُن تَا مَكَنتَشِ ندٍ كُي، عَ قَ لْي وٌ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وَبَ شَ مِشِيٍ قَن نَشَ بِرَ عَبِسَيِ قْشْ رَ، عَ نُن كٍرٍتِكَيٍ نُن ثٍلٍتَكَيٍ. عٍ بِرِن نَشَ مِنِ دَرِ سَلَمُ رَ، سِفَقٍ بِكِرِ شَ دِ سٍبَ قٍندٍ.]]></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2026-08-15T13:58:13Z</dcterms:created>
  <dcterms:modified xsi:type="dcterms:W3CDTF">2026-08-15T13:58:13Z</dcterms:modified>
  <dc:title>Bible.com.au: سَمُوٍلِ ٢ 20:1-26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