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سْلُ شَ سْورِيٍ شَ مَنفّ عَبٍنٍرِ نُ بَرَ سْلُ شَ دِ عِسِبٌسٍتِ شَنِن مَشَنَيِ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قِندِ عَسُرِ، يِسِرٍيلِ، عٍقِرَ مِ، نُن عِسِرَيِلَ بِرِن مَنفّ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 شَ دِ عِسِبٌسٍتِ نُ بَرَ حّ تٌنفٌ نَانِ سْتْ، عَ قِندِشِ مَنفّ رَ تّمُي نَشّ عِسِرَيِلَ شُن مَ. عَ نَشَ عٍ يَمَرِ حّ قِرِن بُن مَ. كْنْ يُدَ بْنسْي تَن نَشَ لُ دَوُدَ شَ مَنفّيَ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وُدَ نَشَ يُدَ بْنسْي يَامَرِ حّ سٌلٌقٍرٍ كِكٍ سٍننِ هٍبِرٌ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رِ شَ دِ عَبٍنٍرِ نُن سْلُ شَ دِ عِسِبٌسٍتِ شَ مِشِيٍ نَشَ كٍلِ مَشَنَيِمِ سِفَقٍ رَ فَبَيٌ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رُيَ شَ دِ شّمّ يٌوَبَ نُن دَوُدَ شَ سْورِيٍ نَشَ عٍ لِ فَبَيٌن يٍ يِرٍ. عٍ نَشَ تِ سّيتِ، بٌورٍيٍ نَشَ تِ نَاكِ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بٍنٍرِ نَشَ عَ قَلَ يٌوَبَ بّ، «وٌن مَ سْورِ ندٍيٍ شَ عٍ بٌورٍ فٍرٍ وٌن يَ تٌدٍ رَ.» يٌوَبَ نَشَ تِن نَ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مّ قُ نُن قِرِن نَشَ كٍلِ بُنيَمِن نُن سْلُ شَ دِ عِسِبٌسٍتِ شَ مِشِيٍ يَ مَ. شّمّ قُ نُن قِرِن نَشَ كٍلِ دَوُدَ شَ مِشِيٍ يَ مَ. عٍ نَشَ تِ عٍ بٌورٍ كَن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بِرِن نَشَ عَ فٍرٍقَ سُشُ عَ شُنيِ مَ، عَ سَنتِدّفّمَ رَ سٌ عَ قُرِ كُي. عٍ بِرِن نَشَ قَشَ تّمُي كٍرٍن. نَ كُي عٍ نَشَ مّننِ شِلِ سَ شّلّكَتِ عَسُرِن، نَشَن نُ وَ مَ عَ قَلَقٍ عٍ شَ شُي رَ «سَنتِدّفّمَ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لْشْي دَوُدَ شَ مِشِيٍ نَشَ عَبٍنٍرِ نُن عِسِرَيِلَ مِشِيٍ بْنبْ عَ حَا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 قِرِ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رُيَ شَ دِ سَشَنيِيٍ نُ نَ نَ فٍرٍ كُي؛ يٌوَبَ، عَبِسَيِ، نُن عَسَهّلِ. عَسَهّلِ تٌ شُلُن عَلْ شٍ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بِرَ عَبٍنٍرِ قْشْ رَ عَ شْرْشْ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بٍنٍرِ نَشَ عَ يَ رَقِندِ عَ مَ، عَ عَ مَشْرِن، «عِ تَن نَن عَ رَ عَسَهّلِ؟» عَسَهّلِ نَشّ، «عِيٌ، ﭑ تَن نَ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بٍنٍرِ نَشَ عَ قَلَ عَ بّ، «عِ شَ بِرَ سْورِ فبّتّ قْشْ رَ. عِ شَ نَ قَشَ، عِ نْمَ نَ شَ فٍرٍ سٌسٍ تٌنفٌدٍ عِ يّتّ بّ.» كْنْ عَسَهّلِ مُ تِن فبِلٍندٍ عَ قْ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بٍنٍرِ مَن نَشَ عَ قَلَ عَسَهّلِ بّ، «ﭑ لُ نَ. شَ ﭑ عِ قَشَ، ﭑ مُنسٍ قَلَمَ عِ تَارَ يٌوَبَ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سَهّلِ مُ تِن. نَ نَن عَ نِيَ، عَبٍنٍرِ نَشَ عَ سْشْ عَ قُرِ مَ، عَ شَ تَنبّ قَ مِنِ عَ شَنبِ رَ، عَ قَشَ كٍرٍن نَ. نَ دَنفِ شَنبِ، نَشَن يٌ نّ دَنفِمَ عَسَهّلِ قَشَدٍ رَ، قٌ عَ تِ نَا.]]></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وَبَ نُن عَبِسَيِ نَشَ بِرَ عَبٍنٍرِ قْشْ رَ، هَن سٌفٍ دُلَ تّمُي، عٍ قَ سٌ عَمَ فٍيَ يِرٍ، فِيَشَ يَ تَفِ، فَبَيٌن فبٍنفبٍرٍنيِ كِرَ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بُنيَمِن بْنسْي سْورِيٍ نَشَ تِ فٍرٍ كِ مَ عَبٍنٍرِ شَنبِ رَ فٍيَ قَ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بٍنٍرِ نَشَ عَ قَلَ يٌوَبَ بّ، «سَنتِدّفّمَ قَشّ نَن تُن تِمَ؟ عِ مُ عَ كٌلٌن عَ نَ رَحْنمَ قٍ حَاشِ نَن مَ؟ عِ شَ يَامَرِ قِ عِ شَ مِشِيٍ شَ فبِلٍن عٍ نفَشَكٍرٍنيِيٍ قْشْ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وَبَ نَشَ عَ يَابِ، «ﭑ شَ عَ قَلَ عِ بّ عَلَ يَ شْرِ. شَ عِ تَن شَ مُ وْيّن نُ، مُشُ بِرَ مَ نّ وٌ قْشْ رَ هَن فّيسّ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دَوُدَ نَشَ عَلَتَلَ مَشْرِن، عَ نَشّ، «ﭑ شَ تٍ يُدَ تَا ندٍ كُي؟» عَلَتَلَ نَشَ عَ يَابِ، عَ نَشّ، «عِيٌ.» دَوُدَ مَن نَشَ عَ مَشْرِن، «يُدَ تَا مُندُن؟» عَلَتَلَ نَشَ عَ يَابِ، «هٍبِرٌن بْ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تّمُي، يٌوَبَ نَشَ قٍرِ قٍ، عَلَكٌ عَ شَ سْورِيٍ شَ فبِلٍن عِسِرَيِلَكَيٍ قْشْ رَ. فٍرٍ دَن نَ كِ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بٍنٍرِ نُن عَ شَ مِشِيٍ نَشَ عٍ حّرّ كْي بِرِن نَ، عٍ دَنفِ عَرَبَ بْشِ رَ، عٍ يُرُدّن شُرٍ فِرِ، عٍ دَنفِ بِتِرٌن نَ، عٍ سَ سٌ مَشَنَيِ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وَبَ تٌ فبِلٍن عَبٍنٍرِ قْشْ رَ، عَ نَشَ عَ شَ مِشِ بِرِن مَلَن. عَسَهّلِ نُن مِشِ قُ نُن سٌلٌمَنَانِ نُ بَشِ دَوُدَ شَ مِشِيٍ رَ نَ فٍرٍ شَ قٍ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دَوُدَ شَ مِشِيٍ نُ بَرَ بُنيَمِنكَ مِشِ كّمّ سَشَن تٌنفٌ سٍننِ قَشَ، نَشٍيٍ نُ نَ عَبٍنٍرِ قْ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عَسَهّلِ قُرٍ شَنِن عٍ شُن مَ، عٍ سَ عَ رَفَتَ عَ بٍنبَيٍ شَ فَبُرِ بّتّلّيمُ. يٌوَبَ نُن عَ شَ مِشِيٍ نَشَ عٍ حّرّ كْي بِرِن نَ، عٍ سَ سٌ هٍبِرٌن سُبَشّ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دَوُدَ نَشَ تٍ نَا عَ نُن عَ شَ فِنّ قِرِنيِيٍ؛ عَشِنٌوَ مَ يِسِرٍيلِكَ نُن نَبَلِ كَرٍ مٍلٍكَ شَ فِنّ قٌرِ عَبِفَيِ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عَ قْشِرَبِرّيٍ نُن عٍ شَ دٍنبَيَيٍ شَنِن عَ شُن مَ. عٍ نَشَ سَ سَبَتِ هٍبِرٌن بْ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دَ شّمّيٍ نَشَ عٍ مَلَن هٍبِرٌن، عٍ قَ دَوُدَ قِندِ يُدَ بْنسْي مَنفّ رَ. دَوُدَ تٌ عَ كٌلٌن عَ يَبّسِ فَلَدِ شّمّيٍ نُ بَرَ سْلُ رَفَ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شّيرَيٍ شّي عٍ شْن مَ، عٍ شَ سَ عَ قَلَ عٍ بّ، «عَلَ شَ وٌ بَرَايِ وٌ شَ هِننّ شَ قٍ رَ وٌ نَشَن مَسٍنشِ سْلُ بّ عَ شَ مَرَفَتّ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هِننّ وٌ رَ، عَ شَ لُ وٌ سّيتِ مَ. ﭑ قَن هِننّمَ نّ وٌ رَ نَ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لِمَنِيَ تٌنفٌ، وٌ سّنبّ سْتْ، بَرِ مَ وٌ مَرِفِ سْلُ بَرَ قَشَ، يُدَ بْنسْي بَرَ ﭑ تَن سُفَندِ عٍ شَ مَنفّ رَ.»]]></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2026-06-13T21:23:52Z</dcterms:created>
  <dcterms:modified xsi:type="dcterms:W3CDTF">2026-06-13T21:23:52Z</dcterms:modified>
  <dc:title>Bible.com.au: سَمُوٍلِ ٢ 2:1-32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