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15: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شَن تٌنفٌ عَلَتَلَ بّ، ﭑ نُ نَ فٍسُرِ تَا كُي تّمُي نَشّ عَرَ مِ بْشِ مَ. ﭑ عَ قَلَ نّ، شَ عَلَتَلَ ﭑ نَفبِلٍن دَرِ سَلَمُ، ﭑ سّرّشّ بَمَ نّ عَ بّ هٍبِرٌ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فّ نَشَ عَ قَلَ عَ بّ، «سِفَ بْحّسَ كُي.» نَ تّمُي عَبِسَلٌمِ نَشَ عَ شُن تِ هٍبِرٌ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بِسَلٌمِ نَشَ مِشِيٍ شّي عِسِرَيِلَ بْنسْييٍ بِرِن مَ، عٍ شَ عَ قَلَ، «وٌ نَ سَرَ شُي مّ تّمُي نَشّ، وٌ شَ عَ قَلَ، عَبِسَلٌمِ بَرَ مَنفّيَ تٌنفٌ هٍبِرٌ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مِشِ كّمّ قِرِن تٌنفٌ دَرِ سَلَمُ، نَشٍيٍ عَ مَتِ هٍبِرٌن، كْنْ عٍ مُ عَ كٌلٌن عَبِسَلٌمِ نُ وَ مَ نَشَن نَبَقٍ نَا.]]></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بِسَلٌمِ تٌ نُ سّرّشّ بَمَ عَلَتَلَ بّ هٍبِرٌن، عَ نَشَ عَشِتٌقٍلِ شِلِ فِلٌ تَا كُي. عَشِتٌقٍلِ نُ قِندِشِ دَوُدَ رَ سِمَ ندٍ نَن نَ. نَ وَشَتِ عَبِسَلٌمِ نُ سّنبّ سْتْمَ، مِشِ فبٍفبٍ نُ لُمَ عَ سّيتِ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تّمُي مِشِ ندٍ نَشَ عَ مَسٍن دَوُدَ بّ، «عَبِسَلٌمِ رَقَن عِسِرَيِلَكَ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دَوُدَ نَشَ عَ قَلَ عَ شَ مِشِيٍ بّ دَرِ سَلَمُ، «وٌن شَ وٌن فِ، شَ نَ مُ عَ رَ عَبِسَلٌمِ قَمَ نّ وٌن سْنتْدٍ. وٌ شُلُن عَلَكٌ عَ نَشَ وٌن لِ تَا كُي، عَ قَ وٌن قَشَ سَنتِدّفّمَ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فّ شَ مِشِيٍ نَشَ عَ يَابِ، «مَنفّ، عِ نَ وَ قٍقٍ شْن مَ، مُشُ نَ عِ شَنبِ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نفّ نُن عَ شَ مِشِيٍ نَشَ كٍلِ عَ شْنيِ، عٍ شَ عٍ فِ. عَ نَشَ كٌنيِ فِنّ قُ لُ نَا عَلَكٌ عٍ شَ مّينِ مَنفّ شَ بَنشِ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حَمَ بِرِن نَشَ بِرَ مَنفّ قْشْ رَ كٍلِقٍ دَرِ سَلَمُ. عٍ تٌ بَنشِ دْنشْي لِ، عٍ نَشَ تِ نَا.]]></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بِسَلٌمِ قِندِقٍ مَنفّ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سْورِيٍ، عَ شَ سْورِ كٍرٍتِكَيٍ نُن ثٍلٍتَكَيٍ، نُن عَ شَ سْورِ كّمّ سٍننِ نَشٍيٍ كٍلِ فَتِ، عٍ بِرِن نَشَ دَنفِ مَنفّ يَ تٌدٍ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نَشَ عَ قَلَ فَتِكَ عِتَيِ بّ، «مُنقٍ رَ عِ قَن قَشِ مُشُ قْشْ رَ؟ عِ شَ لُ بٍ مَنفّ نّينّ سّيتِ مَ. شْحّ نَن عِ رَ، نَشَن حَن بَرَ كٍلِ عَ شَ بْشِ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قَشِ شٌرٌ نّ. عَ مُ لَنمَ عِ شَ لِنتَن مُشُ قْشْ رَ، بَرِ مَ ﭑ تَن يَتِ مُ ﭑ سِفَدٍ كٌلٌن. وٌ شَ فبِلٍن، عِ تَن نُن عِ نفَشَكٍرٍنيِيٍ. عَلَتَلَ شَ هِننّ عِ رَ عَ شَ تِنشِنيِ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تَيِ نَشَ مَنفّ يَابِ، «مَنفّ، ﭑ شَ عَ قَلَ عِ بّ عَلَتَلَ يَ شْرِ، عِ سِفَ دّدّ، ﭑ قَن سِفَمَ نَا. شَ نَ قِندِ قَشّ رَ، شَ نَ قِندِ كِسِ رَ، ﭑ مُ كٍلِمَ عِ سّيتِ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فّ دَوُدَ نَشَ عَ قَلَ عِتَيِ بّ، «عَوَ يِرٍ.» نَ كُي عِتَيِ، عَ شَ مِشِيٍ، نُن عٍ شَ دٍنبَيَيٍ نَشَ لُ دَوُدَ قْ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حَمَ بِرِن نُ نَ وَقٍ عٍ شُي عِتٍشِ رَ، عٍ دَنفِ تّمُي. مَنفّ نُن عَ شَ حَمَ نَشَ سٍدِرٌن شُرٍ دِ عِفِرِ، عٍ كِرَ سُشُ نَشَن سِفَمَ فبٍنفبٍرٍنيِ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دْكِ نُن لٍوِ بْنسْي مِشِيٍ نُ نَ نَ، عَلَتَلَ شَ كَنكِرَ شَنِنقٍ رَ. عٍ نَشَ عَلَتَلَ شَ كَنكِرَ رَفٌرٌ، عَلَكٌ عَبِيَتَرِ شَ نُ سّرّشّيٍ بَ هَن حَمَ شَ فّ مِنِدٍ تَا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نفّ نَشَ عَ قَلَ سَدْكِ بّ، «عِ شَ عَلَتَلَ شَ كَنكِرَ رَفبِلٍن تَا كُي. شَ عَلَتَلَ وَ مَ هِننّقٍ ﭑ نَ، عَ ﭑ نَفبِلٍنمَ نّ، ﭑ شَ عَ شَ هْرْ مْلِنفِرَ نُن عَ شَ كَنكِرَ تٌ.]]></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شَ عَ سَ لِ ﭑ مَ قٍ مُ رَقَن عَلَتَلَ مَ سْنْن، عَ سَفٌ شَ رَ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نفّ مَن نَشَ عَ قَلَ سّرّشّدُبّ سَدْكِ بّ، «وٌ شَ فبِلٍن بْحّسَ كُي، عِ تَن نُن عِ شَ دِ عَشِمَاسِ، عَ نُن عَبِيَتَرِ نُن عَ شَ دِ يٌنَتَ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عَبِسَلٌمِ نَشَ سْورِ رَفِسٍ نُن سٌييٍ سْتْ، عَ نُن سْورِ مِشِ تٌنفٌ سُولِ، نَشٍيٍ نُ حّرّ مَ عَ 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ﭑ لُمَ فبٍنفبٍرٍنيِ قِيلِ مَ، هَن ﭑ شِبَارُ سْتْمَ وٌ رَ تّمُي 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كُي سَدْكِ نُن عَبِيَتَرِ نَشَ فبِلٍن دَرِ سَلَمُ عَلَتَلَ شَ كَنكِرَ رَ، عٍ قَ لُ مّن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دَوُدَ نُن عَ شَ حَمَ نَشَ تٍ عٌلِوِ كِرَ شْن مَ سُننُنيِ كُي، عٍ نُ وَ مَ، عٍ شُنيِ مَكٌتٌشِ، عٍ سَنيِ عِفٍلِ.]]></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شِ ندٍ نَشَ عَ قَلَ دَوُدَ بّ، عَ عَشِتٌقٍلِ نُن عَبِسَلٌمِ بِرِن نَ عَ رَ يِ قٍ كُي. دَوُدَ نَشَ عَلَ مَشَندِ، «عَلَتَلَ، عِ شَ عَشِتٌقٍلِ شَ مَرَ سِيٍ كَ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دَوُدَ تٌ سٌ فٍيَ قَرِ، مِشِيٍ نُ سَلِمَ دّننَشّ، شُسَيِ عَرِكَ نَشَ قَ عَ رَلَندٍ، عَ شَ دٌنمَ عِبْوشِ عَ مَ، شُبٍ سٌشِ عَ شُنيِ رَ سُننُنيِ شَ قٍ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دَوُدَ نَشَ عَ قَلَ عَ بّ، «شَ عِ بِرَ ﭑ قْشْ رَ، عِ قِندِ مَ كٌتٍ نَن نَ ﭑ بّ.]]></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شَن نَبَمَ، عِ شَ فبِلٍن تَا كُي عَبِسَلٌمِ يِرٍ، عِ قَ عَ قَلَ عَ بّ، ‹مَنفّ، ﭑ بَرَ نَتّ تٌنفٌ ﭑ شَ قِندِ عِ شَ كٌنيِ رَ عَلْ ﭑ عَ رَبَشِ عِ بَبَ بّ كِ نَشّ.› نَ كِ عِ نْمَ عَشِتٌقٍلِ شَ مَرَ سِيٍ شُن نَكَنَدٍ ﭑ بّ.]]></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رّشّدُبّ سَدْكِ نُن عَبِيَتَرِ قَن نَ ﭑ مَلِقٍ. عِ نَ نَشَن يٌ مّ مَنفّ شَ بَنشِ كُي، عِ شَ عَ قَلَ عٍ 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قَمَ عٍ شَ دِيٍ عَشِمَاسِ نُن يٌنَتَن شّيدٍ ﭑ يِرٍ عِ شَ شِبَارُ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دَوُدَ شَنُنتٍنيِ شُسَيِ فبِلٍن تَا كُي نَ نَن مَ. عَ تَن نُن عَبِسَلٌمِ نَشَ سٌ دَرِ سَلَمُ تّمُي كٍرٍ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بِسَلٌمِ نُ كٍلِمَ فّيسّفّ، عَ تِ كِرَ دّ رَ نَشَن نُ سٌمَ مَنفَتَا. مِشِ نَشٍيٍ نُ مِنِمَ نَا رَ سِفَقٍ رَ مَنفّ يِرٍ عَلَكٌ عٍ شَ عٍ شَ كْنتْقِلِ مَسٍن عَ بّ، عَبِسَلٌمِ نُ نٍيٍ مَشْرِنمَ، «وٌ كٍلِشِ مِندٍن؟» عٍ نَ عٍ كٍلِدٍ قَلَ عَ 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بِسَلٌمِ نُ عَ قَلَمَ نّ عٍ بّ، «نْندِ نَ وٌ بّ، كْنْ مِشِ يٌ مُ عَ تُلِ مَتِمَ وٌ رَ مَنفّ شْن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ﭑ تَن نَن قِندِشِ كِيتِسَ رَ عِسِرَيِلَ بْشِ مَ نُ، ﭑ مِشِ بِرِن مَكِيتِمَ تِنشِنيِ نُن نْندِ نَن 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شٍيٍ نُ عٍ شِنبِ سِنمَ عَ بّ، عَبِسَلٌمِ نُ عٍ بّلّشّ سُشُمَ، عَ عٍ سُن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بِسَلٌمِ نُ نَ نَن نَبَمَ عِسِرَيِلَكَيٍ بِرِن بّ، نَشٍيٍ نُ سِفَمَ مَنفّ يِرٍ كِيتِ ندٍ شَ قٍ رَ. نَ كُي عَ نَشَ عٍ بْحّ يَ رَقِندِ عَ يّتّ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حّ نَانِ دَنفِ شَنبِ، عَبِسَلٌمِ نَشَ عَ قَلَ مَنفّ بّ، «دِحّ ﭑ مَ، ﭑ شَ سِفَ هٍبِرٌن لَايِدِ ندٍ رَكَمَلِدٍ،]]></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2026-06-15T08:22:06Z</dcterms:created>
  <dcterms:modified xsi:type="dcterms:W3CDTF">2026-06-15T08:22:06Z</dcterms:modified>
  <dc:title>Bible.com.au: سَمُوٍلِ ٢ 15:1-37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