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شَ شّيرَيٍ عَمٌنِكَيٍ يِرٍيُدَيَ مَنفّيٍ عِ ١٩‏؛١ ٬ ١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 دَنفِ، عَمٌنِكَيٍ شَ مَنفّ نَشَ قَشَ، عَ شَ دِ شَنُن نَشَ قِندِ مَنفّ رَ عَ حْ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شَ عَ قَلَ، «ﭑ هِننّمَ نّ نَشَسَ شَ دِ شَنُن نَ، عَلْ عَ بَبَ عَ رَبَشِ ﭑ تَن بّ كِ نَشّ.» نَ كُي دَوُدَ نَشَ شّيرَيٍ شّي، عٍ شَ سَ حْن شّيبُي تِ عَ بَبَ شَ قَشّ مَ. دَوُدَ شَ شّيرَيٍ تٌ عَمٌنِ بْشِ 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تِفِيٍ نَشَ عَ قَلَ شَنُن بّ، عٍ نَشّ، «عِ حْشْ عَ مَ عَ دَوُدَ يِ مِشِيٍ شّيشِ عِ بَبَ شَ حْنقٍ نَن كُنقَ بَدٍ؟ عٍ قَشِ عِ شَ بْشِ رَبّندٍ نّ، عَلَكٌ دَوُدَ شَ بٍ كَ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شَنُن نَشَ دَوُدَ شَ شّيرَيٍ سُشُ، عَ عٍ دّشَبٍ سّيتِ بِ، عَ عٍ شَ دٌنمَيٍ عِبْو عٍ شْرّ يَءِلَنيِ مَ، عَ عٍ كٍرِ عٍ مَفٍلِ رَ يَافِ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وُدَ تٌ عَ مّ عٍ نَشَن نَبَشِ، عَ نَشَ مِشِيٍ رَ سِفَ عَ شَ شّيرَيٍ رَلَندٍ، عٍ عَ قَلَ عٍ بّ، «وٌ شَ لُ يٍرِكٌ، هَن وٌ دّ شَبٍيٍ شَ مِنِ. نَ تّمُي، وٌ شَ قَ.» عَ نَ رَبَ عٍ شَ يَافِ شَ قٍ نَ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مٌنِكَيٍ نَشَ عَ كٌلٌن، عَ عٍ شَ قٍ بَرَ رَحَاشُ دَوُدَ مَ. نَ كُي عٍ نَشَ سْورِيٍ مَلَن كٍلِقٍ يِرٍ وُيَشِ؛ مِشِ وُلُ مْشْحّن كٍلِقٍ بٍتِ رٍشٌبٌ نُن سٌبَ عَرَ مِ بْشِ مَ، مِشِ وُلُ كٍرٍن مَاكَ مَنفّ شَ بْشِ مَ، نُن مِشِ وُلُ قُ نُن قِرِن تٌبٌ شَ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وُدَ تٌ نَ قٍ مّ، عَ نَشَ يٌوَبَ نُن عَ شَ سْورِيٍ رَ سِفَ نَ فٍرٍ سٌ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مٌنِكَيٍ نَشَ تِ عَ فٍرٍ كِ مَ عٍ شَ تَا سٌدٍ دّ رَ. عَرَ مِكَ نَشٍيٍ تَن كٍلِشِ سٌبَ نُن بٍتِ رٍشٌبٌ، سَ سْورِيٍ شُن مَ نَشٍيٍ كٍلِ تٌبٌ نُن مَاكَ، نٍيٍ نَشَ لُ عٍ شَتِ مَ تَا قَرِ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وَبَ نَشَ عَ تٌ فٍرٍ تِشِ عَ بّ يَرٍ نُن شَنبِ. عَ نَشَ عَ شَ سْورِ سّنبّمَيٍ تِ عَرَ مِكَيٍ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ورٍيٍ تِ عَمٌنِكَيٍ يَ رَ، عَ شُنيَ عَبِسَيِ شَ يَامَرِ بُ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قَلَ عَ شُنيَ بّ، «وٌن شَ وٌن بٌورٍ سّنبّ سٌ. عَرَ مِكَيٍ سّنبّ نَ فبٌ ﭑ بّ، عِ قَ ﭑ مَلِ، كْنْ ﭑ قَن شَ عَمٌنِكَيٍ سّنبّ سَ فبٌ عِ بّ، ﭑ سِفَمَ نّ عِ مَلِ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لِمَنِيَ، عِ شَ سّنبّ سٌ. وٌن شَ فٍرٍ سٌ وٌن مَ مِشِيٍ نُن وٌن مَرِفِ عَلَ شَ تَايٍ بّ. عَلَتَلَ قَمَ عَ سَفٌ رَبَ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وَبَ نُن عَ شَ سْورِيٍ تٌ مَكْرّ عَرَ مِكَيٍ رَ، عٍ نَشَ عٍ فِ عَ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مٌنِكَيٍ تٌ نَ تٌ، عٍ قَن نَشَ عٍ فِ عَبِسَيِ يَ رَ، عٍ سٌ تَا كُي. نَ فٍرٍ دَنفِ شَنبِ، يٌوَبَ نَشَ فبِلٍن دَرِ سَلَ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رَ مِكَيٍ تٌ عَ تٌ، عَ عِسِرَيِلَكَيٍ بَرَ عٍ بْنبْ، عٍ مَن نَشَ عٍ سّنبّ بِرِن شُنلَ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هَدَدٍ سٍرِ نَشَ عَرَ مِكَ فبّتّيٍ شِلِ كٍلِقٍ عٍقِرَتِ نَاكِرِ مَ، عٍ قَ هَدَدٍ سٍرِ شَ سْورِ مَنفّ سٌبَكِ لِ شٍلَمَ تَا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وُدَ تٌ نَ كٌلٌن، عَ نَشَ عِسِرَيِلَكَيٍ بِرِن شُنلَن، عٍ نَشَ فِرِ يُرُدّن شُرٍ نَاكِرِ مَ، عٍ سِفَ شٍلَمَ. عَرَ مِكَيٍ نَشَ تِ دَوُدَ يَ رَ، عٍ قَ عَ فٍ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عَرَ مِكَيٍ مُ نْ عَ رَ، عٍ نَشَ عٍ فِ عِسِرَيِلَ يَ رَ. دَوُدَ نَشَ عٍ شَ سٌي رَفِ وُلُ تٌنفٌ نَانِ قَشَ، عَ نُن سْورِ وُلُ تٌنفٌ نَانِ. عَ نَشَ عٍ شَ سْورِ مَنفّ سٌبَكِ قَن بْنبْ، عَ نَشَ قَشَ مّن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نَشٍيٍ بِرِن نُ نَ هَدَدٍ سٍرِ مَلِقٍ، نٍيٍ تٌ عَ تٌ عِسِرَيِلَ بَرَ عٍ بْنبْ، عٍ نَشَ سَاتّ شِرِ عٍ نُن دَوُدَ رَ، عٍ قَ لُ عَ شَ يَامَرِ بُن مَ. كَبِ نَ وَشَتِ، عَرَ مِكَيٍ مُ سُو سَ عَمٌنِكَيٍ مَلِدٍ سْنْ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سَمُوٍلِ ٢ 10:1-19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