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٢ 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ندٍ نَ عِ تَن نَ؟› ﭑ نَشَ عَ يَابِ، ‹عَمَلّكِكَ ندٍ نَن ﭑ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عَ قَلَ ﭑ بّ، ‹ﭑ مُ فّشِ قَشَدٍ، عِ شَ ﭑ مَلِ ﭑ شَ قَ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ﭑ نَشَ عَ قَشَ، بَرِ مَ ﭑ نَ كٌلٌن، عَ مُ كِسِمَ قٍوٌ. ﭑ نَشَ قَ عَ شَ مَنفّ تْنشُمَ نُن عَ شَ بّلّشّ رَ سٌي رَ عِ تَن ﭑ مَرِفِ شْ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دَوُدَ نُن عَ شَ مِشِيٍ نَشَ عٍ شَ دٌنمَيٍ عِبْو سُننُنيِ كُي نَ دّنتّفّ شَ 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سْلُ، عَ شَ دِ شّمّ يٌنَتَن، نُن عَلَتَلَ شَ حَمَ عِسِرَيِلَ بْنسْي شَ حْنقٍ رَبَ، نَشٍيٍ قَشَشِ فٍرٍ كُي. عٍ نَشَ وَ، عٍ نَشَ سُن هَن نُنمَرٍ نٍيٍ شَ قٍ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دَوُدَ نَشَ نَ شّمّ مَشْرِن، نَشَن قَ دّنتّفّ سَ عَ بّ، «عِ كٍلِ مِندٍن؟» عَ نَشَ عَ يَابِ، «شْحّ عَمَلّكِكَ شَ دِ نَن ﭑ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دَوُدَ نَشَ عَ مَشْرِن، «عِ تَن مُ فَاشُ عَلَ شَ مِشِ سُفَندِشِ قَشَ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دَوُدَ نَشَ عَ شَ سْورِ ندٍ شِلِ، عَ عَ يَمَرِ، «يِ شّمّ قَشَ!» عَ نَشَ نَ رَ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دَوُدَ نَشَ عَ قَلَ نَ عَمَلّكِكَ بّ، «عِ تٌ عَ قَلَ عَ عِ بَرَ عَلَ شَ مِشِ سُفَندِشِ قَشَ، عِ بَرَ عِ يّتّ شُن نَكَنَ. عَ لَنمَ عِ شَ قَ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دَوُدَ نَشَ يِ سُوكِ سّبّ سْلُ نُن عَ شَ دِ شّمّ يٌنَتَن شَ قٍ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سْلُ شَ قَشّ كٌلٌن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قَ يَمَرِ قِ يُدَيَكَيٍ شَ عَ شَرَن. عَ شِلِ نّ «شَلِ شَ سُوكِ.» عَ سّبّشِ يَسَرِ شَ بُكِ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رَيِلَ، وٌ شَ مَنفّ شُنفبٍ بَرَ لَاشِرَ فٍيَ قَرِ،سْورِ قَنيِيٍ بَرَ قَ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نَشَ نَ قَلَ فَتِ تَا كُي،وٌ نَشَ نَ شِبَارُ مَسٍن عَسِكَلْن تَا كُي،عَلَكٌ قِلِسِتَ دِ فِنّيٍ نَشَ قَ سّيوَ،عَلَكٌ عٍ تَن سُننَتَرٍيٍ شَ دِ فِنّيٍ نَشَ قَ حّلّشِ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فِلِبٌوَ فٍيَيٍ، تُنّ نُن شِنِ نَشَ بِرَ وٌ مَ،وٌ شَ شّيٍ نَشَ قَن،بَرِ مَ مَنفّ سْلُ شَ كَنكٍ مَكَنتَسٍ بَرَ يَافِ سْتْ نَا،تُرٍ يٌ مُ سٌمَ عَ مَ سْنْ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نَتَن شَ شَلِ بَرَ سْورِ شُنفبٍيٍ قَشَ،سْلُ شَ تَنبّ شَ وَلِ بَرَ سْونّ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سْلُ نُن يٌنَتَن نَشٍيٍ نُ رَقَنشِ مِشِيٍ مَ عٍ شَ سِمَيَ كُي،عٍ بِرِن قَ قَشَ لْشْي كٍرٍن.عٍ نُ شُلُن دَنفِ سّفّيٍ رَ.عٍ سّنبّ نُ فبٌ دَنفِ يّتّ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رَيِلَ دِ فِنّيٍ، وٌ شَ وَ سْلُ شَ قٍ رَ،نَشَن نُ دُفِ قَنيِيٍ رَفٌرٌ مَ وٌ مَ،نَشَن نُ شّيمَ قِمَ وٌ مَ شُنمَسٍ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رٌفبَيٍ بَرَ قَشَ فٍرٍ كُي.يٌنَتَن بَرَ لَاشِرَ وٌ شَ فٍيَيٍ قَ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يٌنَتَن نفَشَكٍرٍنيِ، ﭑ سُننُنشِ عِ شَ قٍ رَ.عِ شَ قٍ نُ شْرْشْ ﭑ مَ!عِ شَ شَنُنتٍيَ نُ نَ ﭑ بّ دَنفِ فِنّيٍ شَ شَنُنتٍ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رٌفبَيٍ بَرَ قَشَ فٍرٍ كُي.فٍرٍ سٌسٍيٍ بَرَ كَ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لُ قَشَ شَنبِ، دَوُدَ نَشَ فبِلٍن سِكِلَفَ كٍلِقٍ عَمَلّكِكَيٍ بْنبْدٍ. عَ نَشَ لُ نَا شِ قِرِ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سَشَن ندٍ، شّمّ ندٍ نَشَ قَ كٍلِ سْلُ يِرٍ. عَ نُ بَرَ عَ شَ دٌنمَ عِبْو عَ مَ، عَ بّندّ سٌ عَ شُنيِ مَ سُننُن قٍ مَ. عَ تٌ سٌ دَوُدَ يِرٍ، عَ نَشَ عَ شِنبِ سِن عَ بُن مَ بِنيّ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وُدَ نَشَ عَ مَشْرِن، «عِ كٍلِشِ مِندٍن؟» عَ نَشَ عَ يَابِ، «ﭑ نَن ﭑ فِشِ عِسِرَيِلَ شَ فَلِ نَن يَ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وُدَ نَشَ عَ قَلَ عَ بّ، «مُنسٍ دَنفِشِ نَا؟ نَ تَفِ رَبَ ﭑ بّ.» عَ نَشَ عَ يَابِ، «عِسِرَيِلَكَيٍ بَرَ عٍ فِ فٍرٍ مَ. مِشِ فبٍفبٍ بَرَ قَشَ عٍ يَ مَ. هَلِ سْلُ نُن عَ شَ دِ شّمّ يٌنَتَن بَرَ لَاشِ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وُدَ نَشَ عَ قَلَ شّمّ بّ، نَشَن نُ دّنتّفّ سَقٍ عَ بّ، عَ نَشّ، «عِ تَن عَ كٌلٌنشِ دِ، عَ سْلُ نُن عَ شَ دِ شّمّ يٌنَتَن بَرَ لَاشِ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 يَابِ، «ﭑ سْلُ لِ فِلِبٌوَ فٍيَ نَن قَرِ عَ مَشْنْشِ عَ حَاشِ رَ. عَ نُ وَ مَ عَ يّتّ قَشَقٍ تَنبّ رَ، بَرِ مَ قِلِسِتَ سْورِ سٌي رَفِيٍ نُ بَرَ عَ رَشّتّ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 ﭑ تٌ، عَ نَشَ ﭑ شِلِ. ﭑ نَشَ عَ رَتِن.]]></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2026-08-15T13:56:49Z</dcterms:created>
  <dcterms:modified xsi:type="dcterms:W3CDTF">2026-08-15T13:56:49Z</dcterms:modified>
  <dc:title>Bible.com.au: سَمُوٍلِ ٢ 1:1-27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