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ﭑ شَنُنتٍنيِيٍ، وٌ نَشَ نّيمُ قٍ كٍرٍن مَ؛ وٌن مَرِفِ تَن بّ، لْشْي كٍرٍن لُشِ نّ عَلْ حّ وُلُ كٍرٍن، حّ وُلُ كٍرٍن قَن لُشِ نّ عَلْ لْشْي كٍ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مُ دُفُندِ مَ عَ شَ لَايِدِ رَكَمَلِدٍ، عَلْ مِشِ ندٍيٍ عَ مَحْشُنمَ كِ نَشّ. عَ شَ دِحّ فبٌ وٌ مَبِرِ، بَرِ مَ عَ مُ وَ مَ مِشِ كٍرٍن شَ لْي. عَ وَ مَ نّ دُنِحَ مِشِ بِرِن شَ تُو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فِ قَ لْشْي قِندِ مَ تّرّننَ نَن نَ مِشِيٍ بّ. نَ لْشْي كٌورٍ لْيمَ نّ شُي مَفَاشُشِ رَ، دُنِحَ بِرِن فَنمَ نّ، عَدَ مَدِيٍ شَ وَلِ نَن تُن لُمَ عَلَ يَ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 عَ كٌلٌن دُنِحَ حْنمَ نَ كِ نّ، عَ لَنمَ وٌ شَ حّرّ عَلَ وَشْنيِ رَ سّنِيّن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مَمّ تِمَ كِ نَشّ، عَ شَ عَ نِيَ نَ لْشْي شَ قَ سِننَنيِ مَ. نَ لْشْي كٌورٍ نُن بْشِ فَنمَ نّ تّ رَ، عٍ قَ 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كٌورٍ نّينّ نُن بْشِ نّينّ نَن مَمّقٍ، تِنشِنيِ سَبَتِمَ دّننَشّ، عَلْ عَ لَايِدِشِ وٌن بّ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شَنُنتٍنيِيٍ، وٌ شَ كَتّ بِرِن نَبَ نَ مَمّ تِ كُي، عَلَكٌ نَ لْشْي شَ وٌ لِ بْحّسَ كُي، عَ نَشَ وٌ لِ قٍ حَاشِ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عَ كٌلٌن عَ وٌن مَرِفِ شَ دِحّ قِندِشِ كِسِ نَن نَ وٌ بّ، عَلْ وٌن شَنُنتٍنيِ ثْلُ قَن عَ سّبّشِ وٌ مَ كِ نَشّ. عَلَ يَتِ نَن نَ لْننِ قِشِ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نَن مَسٍنمَ عَ شَ بَتَاشّ بِرِن كُي. عَ شَ سّبّلِ ندٍيٍ قَهَامُ شْنْ. شَشِلِتَرٍيٍ، نَشٍيٍ شَ دَنشَنِيَ مُ رَشَرَشِ، عٍ نَ سّبّلِيٍ مَقِندِ مَ عٍ وَشْنكِ. عٍ نَ مْولِ رَبَمَ كِتَابُي فبّتّيٍ رَ، كْنْ نَ قٍ قَمَ عٍ رَلْي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شَنُنتٍنيِيٍ، وٌ تٌ بَرَ نَ بِرِن كٌلٌن، وٌ شَ وٌ حْشْ سَ وٌ يّتّ شْن مَ، عَلَكٌ كَاقِرِيٍ نَشَ وٌ بَ وٌ شَ دَنشَنِيَ سَبَتِشِ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فبِلٍنقٍ دُنِحَ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سّنبّ سْتْ وٌن مَرِفِ نُن وٌن نَكِسِمَ عِسَ شَ هِننّ نُن عَ كٌلٌنقٍ سَابُي رَ. تَنتُي نَ عَلَ شَ مِشِ سُفَندِشِ عِسَ بّ عَبَدَن. عَمِ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شَنُنتٍنيِيٍ، ﭑ مَ بَتَاشّ قِرِن ندٍ نَن يِ كِ، ﭑ نَشَن سّبّ وٌ مَ. ﭑ بَرَ وَ شَشِلِ قَنيِ قِقٍ وٌ مَ يِ بَتَاشّيٍ سَابُي رَ، نَشٍيٍ وٌ رَتُمَ نَ شَرَنيِ رَ وٌ نَشَن سْتْشِ تّمُي دَنفِ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ن بَرَ وَ وٌ رَتُقٍ نَمِحْنمّ سّنِيّنشِ سِنفٍيٍ شَ مَسٍنيِ مَ، عَ نُن وٌن مَرِفِ نُن وٌن نَكِسِمَ شَ يَامَرِ مَ، عَ شَ شّيرَيٍ نَشَن نَدَنفِشِ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فبٍنفبٍنيِ، وٌ شَ عَ كٌلٌن عَ مِشِيٍ قَمَ نّ دُنِحَ رَحْنيِ، نَشٍيٍ يٌمَ مِشِيٍ مَ، عٍ بِرَ عٍ يّتّ وَشْنقٍ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قَلَمَ نّ، «عِسَ بَرَ عَ شَ لَايِدِ كَنَ، بَرِ مَ هَن يَ عَ مُ فبِلٍن دُنِحَ مَ عَلْ عَ عَ قَلَ كِ نَشّ. كَقِ وٌن بٍنبَيٍ قَشَ، دُنِحَ لُشِ عَلْ عَ قْ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مِشِيٍ بَرَ نّيمُ عَ عَلَ كٌورٍ نُن بْشِ دَاشِ عَ شَ مَسٍنيِ نَن نَ. عَ قْلّ رَ، عَلَ شَ مَسٍنيِ نَن عَ رَفِرِ بْشِ شَ مَبَ يٍ شْو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مَسٍنيِ مَن نَشَ عَ رَفِرِ يٍ شَ دِن دُنِحَ مَ عَننَبِ نُهَ شَ وَشَ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مَسٍنيِ كٍرٍنيِ مَن قَمَ نّ عَ رَفِرِدٍ كٌورٍ نُن بْشِ شَ فَن كِيتِ لْشْي، تِنشِنتَرٍيٍ حَشَنكَتَمَ تّمُي نَشّ.]]></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ثِيّرِ عِِ 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