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ثِيّرِ عِِ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 نَ قٍ مْولِ شُن لُمَ مَسَ رَ وٌ بّ، نَ عَ نِيَمَ نّ وٌ شَ نْ وَلِدٍ مَرِفِ عِسَ بّ، عَلَ شَ مِشِ سُفَندِشِ، نَ مَن عَ نِيَ وٌ شَ نْ عَ كٌلٌندٍ عَ قَن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نْ شَ نَ مُ عَ رَ، وٌ بَرَ نّيمُ عَلَ وٌ شَ يُنُبِ دَنفِشِيٍ شَقَرِشِ كِ نَشّ. نَ كُي، وٌ بَرَ لُ عَلْ دْنشُي نَشَن مُ سٍ عِفبّمَ عَ قَ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نفَشَكٍرٍنيِيٍ، عَلَ بَرَ وٌ شِلِ، عَ بَرَ وٌ سُفَندِ. وٌ كَتّ بِرِن نَبَ عَلَكٌ وٌ شَ دَنشَنِيَ شَ سَبَتِ. شَ وٌ نَ رَبَ، وٌ مُ بِرَ مَ عَبَدَ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عَلَ وٌ رَ سّنّمَ نّ عَ قَنيِ رَ عَ شَ مِشِ سُفَندِشِ عِسَ شَ مَنفّيَ نِينِ بُن مَ، نَشَن قِندِشِ وٌن مَرِفِ نُن وٌن نَكِسِمَ رَ.عَلَ شَ مَسٍنيِ كٌلٌنقٍ]]></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مُ تَفَنمَ وٌ رَتُقٍ رَ نَ قٍ مَ، هَلِ وٌ تٌ نْندِ كٌلٌن، عَ مَن سَبَتِشِ وٌ بْحّ عِ.]]></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قَننِ ﭑ نَ دُنِحَ، عَ لَنمَ ﭑ شَ نُ وٌ رَتُ نَ قٍ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بَرِ مَ وٌن مَرِفِ عِسَ، عَلَ شَ مِشِ سُفَندِشِ بَرَ عَ مَسٍن ﭑ بّ ﭑ مُ بُمَ دُنِحَ مَ سْنْ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ﭑ كَتّ بِرِن نَبَمَ نّ، عَلَكٌ ﭑ نَ كٍلِ وٌ شُن مَ لْشْ نَشّ، وٌ شَ نْ رَتُدٍ نَ قٍيٍ مَ تّمُي بِرِ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شُ تٌ وٌن مَرِفِ عِسَ سّنبّ نُن عَ قَ كِ مَسٍن وٌ بّ، عَ مُ قِندِشِ كِينِ مَدْشْشِ شَ رَ. مُشُ نَشَن مَسٍن وٌ بّ عِسَ شَ نْرّ شَ قٍ رَ، عَ قِندِشِ نْندِ يَتِ يَتِ نَن نَ، مُشُ نَشَن تٌشِ مُشُ 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بَبَ عَلَ نْرّ شُنفبٍ كَنيِ بَرَ عَ بِنيَ، عَ شُننَكٍلِ قِ عَ مَ يِ مَسٍنيِ رَ، «ﭑ مَ دِ شَنُشِ نَن يِ كِ، ﭑ سّيوَشِ نَشَ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يبُ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شُ نَ شُي مّ نّ، نَشَن كٍلِ كٌورٍ مَ، مُشُ تٌ نُ نَ عَ سّيتِ مَ فٍيَ سّنِيّنشِ قَ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شُ عَ كٌلٌن نَمِحْنمّيٍ شَ مَسٍنيِيٍ قِندِشِ نْندِ يَتِ نَن نَ. وٌ لَن وٌ شَ وٌ حْشْ سَ نَ شْن مَ عَ قَنيِ رَ، عَلْ مِشِ عَ حْشْ سَمَ لَنثُي شَ يَنبّ شْن مَ كِ نَشّ كْي رَ هَن سُبَشّ. وٌ نَ نَ مَسٍنيِ قَهَامُ وٌ بْحّ كُي، نَ لُمَ نّ عَلْ لٌولٌي شَ نَءِيَلَنيِ نَشَن مَكّنّنمَ سُبَشّ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شَ عَ كٌلٌن عَ قَنيِ رَ عَ نَمِحْنمّ يٌ شَ سّبّلِ مُ قَتَنشِ عَ يّتّ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مِحْنمّ شَ مَسٍنيِ مُ قَتَنشِ عَدَ مَدِ حَنِفٍ شَ رَ، عَ قَتَنشِ عَلَ شَشِلِ يَتِ نَن نَ، نَشَن نَ مَسٍن نَمِحْنمّيٍ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تَن، سِمٌن ثِيّرِ، عَلَ شَ مِشِ سُفَندِشِ عِسَ شَ كٌنيِ نُن عَ شَ شّيرَ، ﭑ بَرَ يِ بَتَاشّ سّبّ وٌ مَ. وٌن تَن نَشٍيٍ بَرَ دَنشَنِيَ عِسَ مَ، وٌن بِرِن بَرَ دَنشَنِيَ كٍرٍن سْتْ وٌن مَرِفِ عَلَ نُن وٌن نَكِسِمَ عَلَ شَ مِشِ سُفَندِشِ عِسَ شَ تِنشِنيِ سَابُ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 شَ هِننّ نُن بْحّسَ فبٍفبٍ قِ وٌ مَ عَلَ نُن وٌن مَرِفِ عِسَ كٌلٌنقٍ سَابُي رَ.عِسَيَنكَيٍ حّرّ كِ]]></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ن تٌ بَرَ عَلَ كٌلٌن، نَشَن وٌن شِلِشِ عَ شَ نْرّ نُن عَ شَ قَنيِ سَابُي رَ، عَ بَرَ قٍ بِرِن سٌ وٌن يِ عَ سّنبّ رَ، وٌن هَيِ نَ نَشَن مَ حّرّقٍ رَ عَ وَشْنكِ.]]></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 شَ نْرّ نُن عَ شَ قَنيِ بَرَ عَ نِيَ وٌن شَ قٍ لَايِدِشِ سْتْ نَشَن مَنِيّ مُ نَ، عَ قَلَقٍ رَ عَ وٌن شَ وٌن فِ قٍ حَاشِيٍ مَ دُنِحَ مَ، نَشٍيٍ قَتَنشِ مِشِ وَشْنقٍ كٌبِ رَ، وٌن قَ لُ عَلَ شَ نْرّ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 وٌ شَ كَتّ بِرِن نَبَ حّرّ كِ قَنيِ شَ سَ وٌ شَ دَنشَنِيَ شُن مَ،عَلَ كٌلٌنقٍ شَ سَ وٌ حّرّ كِ قَنيِ شُ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يّتّ سُشُي شَ سَ عَلَ كٌلٌنقٍ شُن مَ،وٌ شَ تُننَبّشِ شَ سَ وٌ شَ يّتّ سُشُي شُن مَ،وٌ شَ عَلَ يَرَفَاشُي شَ سَ وٌ شَ تُننَبّشِ شُ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فَشَكٍرٍنيَ شَ سَ وٌ شَ عَلَ يَرَفَاشُي شُن مَ،شَنُنتٍيَ قَن شَ سَ وٌ شَ نفَشَكٍرٍنيَ شُن مَ.]]></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2026-06-13T21:23:42Z</dcterms:created>
  <dcterms:modified xsi:type="dcterms:W3CDTF">2026-06-13T21:23:42Z</dcterms:modified>
  <dc:title>Bible.com.au: ثِيّرِ عِِ 1:1-21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