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كَبُ بْنسْي بِرِن سْنتْمَ نّ، عَ شَ شّمّ يٌ مُ كِسِمَ، هَلِ نَشَن سّنبّ مُ ف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عَكَبُ بْنسْي رَفٌرٌ مَ نّ عَلْ ﭑ عَ رَبَ نٍبَتِ شَ دِ يٍرٌبٌوَ مِ نُن عَهِيَ شَ دِ بَاسَ رَ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يٍ نَن يٍسَبٍلَ دٌنمَ يِسِرٍيلِ شّي مَ، عَ مُ رَفَتَمَ قٍوٌ.›» عَ تٌ فّ نَ قَلَدٍ، عَ نَشَ سِفَ كٍرٍن نَ عَ فِ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هُ تٌ فبِلٍن عَ شَ مَنفّ شَ وَلِكّيٍ يِرٍ، نٍيٍ نَشَ عَ مَشْرِن، «مُنسٍ نِيَشِ؟ يِ دَشُي قَشِ عِ تٌدٍ مُنقٍ رَ؟» يٍهُ نَشَ عٍ يَابِ، «وٌ يِ مِشِ مْولِ كٌلٌن. قٍقٍ مُ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 نَشّ، «عِ وُلٍ قُ! عَ قَلَ مُشُ بّ.» عَ نَشَ نَ دّنتّفّ سَ عٍ بّ. عَ نَشّ، «عَلَتَلَ يِ نَن مَسٍنشِ، ‹ﭑ بَرَ عِ سُفَندِ، عِ شَ قِندِ عِسِرَيِلَ مَنفّ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نَ قَلَ، سْورِ مَنفّ بِرِن نَشَ عٍ يّتّ شَ سٌسٍيٍ بَ، عٍ عَ عِتَلَ يٍهُ بُن مَ. عٍ نَشَ قٍرِ قٍ تْنشُمَ رَ، عٍ قَ عَ قَلَ، «يٍهُ نَن مَنفّ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يٍهٌسَقَتِ شَ دِ يٍهُ، نِمِسِ شَ مَمَدِ نَشَ مَنفّ يٌرَ مِ يَنقَ. يٌرَ مِ نُن عِسِرَيِلَ شَ سْورِ فَلِ نُ نَ رَ مٌتِ مَكَنتَقٍ، فَلَدِ بْشِ مَ، بَرِ مَ عَرَ مِ مَنفّ شَسَيٍلِ نُ وَ مَ عٍ فٍرٍ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مَنفّ يٌرَ مِ نُ بَرَ فبِلٍن عَ دَندَندٍ يِسِرٍيلِ. عَرَ مِكَيٍ نُ بَرَ عَ مَشْنْ فٍرٍ كُي. يٍهُ نَشَ عَ قَلَ عَ بٌورٍيٍ بّ، «وٌ تٌ بَرَ ﭑ قِندِ مَنفّ رَ، مِشِ يٌ نَشَ مِنِ تَا كُي سِفَقٍ رَ يِسِرٍيلِ ﭑ مَ قٍ قَلَدٍ نَا.»]]></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هُ نَشَ تٍ عَ شَ فِسٍ كُي، عَ سِفَ يِسِرٍيلِ، يٌرَ مِ نُ نَ عَ دَندَنقٍ دّننَشّ. يُدَ مَنفّ عَشَسِيَ قَن نُ بَرَ سِفَ نَا يٌرَ مِ شّيبُ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تَا مَكَنتّ نَشَن نُ تِشِ يِسِرٍيلِ تّتّ كْن نَ، نَ تٌ يٍهُ شَ مِشِيٍ تٌ قَ رَ، عَ نَشَ عَ قَلَ، «حَمَ ندٍ نَن قَقٍ يِ كِ.» مَنفّ يٌرَ مِ نَشَ عَ يَمَرِ، «سْورِ ندٍ شّي سٌي قَرِ، عَ شَ عَ كٌلٌن قٍ نَشَن نِيَ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هُ تِقٍ مَنفّ رَ عِسِرَيِ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سْورِ تٌ يٍهُ يِرٍ لِ، عَ نَشَ عَ مَشْرِن، «مَنفّ وَ مَ عَ كٌلٌنقٍ نّ قٍ نَشَن نِيَشِ؟» يٍهُ نَشَ عَ يَابِ، «عِ شَ قٍ مُ نَ عَ رَ. عِ تَن شَ بِرَ ﭑ قْشْ رَ تُن.» تَا مَكَنتّ نَشَ عَ قَلَ مَنفّ بّ، «وٌن مَ شّيرَ بَرَ سَ حَمَ لِ، كْنْ عَ مُ نَ فبِلٍن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رَ مِ مَن نَشَ سْورِ فبّتّ شّي سٌي قَرِ. نَ قَن تٌ يٍهُ يِرٍ لِ، عَ نَشَ عَ قَلَ عَ بّ، «مَنفّ وَ مَ عَ كٌلٌنقٍ نّ قٍ نَشَن نِيَشِ؟» يٍهُ نَشَ عَ يَابِ، «عِ شَ قٍ مُ نَ عَ رَ. عِ تَن شَ بِرَ ﭑ قْشْ رَ تُ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تَا مَكَنتّ نَشَ دّنتّفّ سَ، «وٌن مَ شّيرَ بَرَ سَ حَمَ لِ، كْنْ عَ مُ نَ فبِلٍنقٍ. عَ لُشِ ﭑ بّ عَلْ نَشَن فِسٍ رَفِقٍ، عَ رَفِ كِ شْرْشْي مَنِيَ نِمِسِ شَ دِ يٍهُ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وَ يٌرَ مِ نَشَ عَ قَلَ عَ شَ مِشِيٍ بّ، «وٌ قَ ﭑ مَ فِسٍ رَ.» عٍ تٌ قَ نَ رَ عَ بّ، عِسِرَيِلَ مَنفّ يٌرَ مِ نُن يُدَيَ مَنفّ عَشَسِيَ نَشَ تٍ عٍ شَ فِسٍيٍ قَرِ سِفَقٍ رَ يٍهُ يِرٍ. عٍ نَشَ عَ لِ نَبٌتِ يِسِرٍيلِكَ شَ شّي قّ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رَ مِ تٌ يٍهُ لِ نَا، عَ نَشَ عَ مَشْرِن، «يٍهُ، تَنَ مُ نَ؟» يٍهُ نَشَ عَ يَابِ، «تَنَ يَتِ يَتِ نَ نَ. عِ نفَ يٍسَبٍلَ نَ كُيٍ بَتُقٍ، عَ نَ مَندُرُحَ رَبَ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رَ مِ تٌ نَ مّ، عَ نَشَ عَ شَ فِسٍ مَقِندِ عَ عَ فِ، عَ نَشَ عَ قَلَ عَ شُي عِتٍشِ رَ عَشَسِيَ بّ، «يَنقَنتٍيَ نَن عَ رَ عَشَسِ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هُ نَشَ شَلِ وٌلِ، عَ سٌ يٌرَ مِ تُنكِ قِرِنيِيٍ تَفِ، عَ عَ سٌندٌنيِ سْشْ. يٌرَ مِ نَشَ بِرَ عَ شِنبِيٍ مَ فِسٍ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هُ نَشَ عَ قَلَ يٌرَ مِ رَفِمَ بِدِكَرِ بّ، «عَ قُرٍ وْلِ بٍ يِسِرٍيلِكَ نَبٌتِ شَ شّ مَ. عِ عِ رَتُشِ، وٌن قِرِن تٌ نُ نَ عَ بَبَ عَكَبُ قْشْ رَ، عَلَتَلَ عَ مَسٍ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عَ كٌلٌن عَ ﭑ تَن بَرَ نَبٌتِ نُن عَ شَ دِيٍ وُلِ تٌ، عِ نَشَن نَمِنِشِ شٌرٌ. ﭑ عِ سَرٍ قِمَ يِ بْشِ يَتِ نَن قَرِ. عَلَتَلَ شُي نَن نَ كِ.› عَوَ، عِ شَ عَ قُرٍ وْلِ يِ شّ يَتِ مَ، عَلْ عَلَتَلَ عَ مَسٍنشِ كِ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دَ مَنفّ عَشَسِيَ تٌ نَ قٍ تٌ، عَ نَشَ عَ فِ بٍتِ هَفَن كِرَ شْن مَ. يٍهُ نَشَ بِرَ عَ قْشْ رَ، عَ عَ قَلَ عَ شَ سْورِيٍ بّ، «وٌ عَ قَن سْشْ.» عٍ نَشَ عَ سْشْ عَ شَ سْورِ رَفِسٍ كُي فُرُ فٍيَ تٍدٍ رَ، يِبٍلٍيَمِ قّ مَ. عَ نَشَ نْ عَ فِدٍ، عَ سِفَ مٍفِدٌ، كْنْ عَ نَشَ قَشَ مّ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عٍلِسٍ نَشَ عَ شَ تَالِبِ ندٍ شِلِ، عَ عَ قَلَ عَ بّ، «عِ تَفِ عِشِرِ بّلّتِ رَ عَلَكٌ عِ شَ يِ تُرٍ شَنِن رَ مٌتِ تَا كُي، فَلَدِ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شَ كٌنيِيٍ نَشَ عَ شَنِن فِسٍ كُي هَن دَرِ سَلَمُ، عٍ سَ عَ رَفَتَ عَ بٍنبَيٍ قّ مَ، دَوُدَ شَ تَا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شَسِيَ قِندِ يُدَيَ مَنفّ رَ، عَكَبُ شَ دِ يٌرَ مِ شَ مَنفّيَ حّ قُ نُن كٍرٍن ندٍ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هُ نَشَ سِفَ يِسِرٍيلِ. يٍسَبٍلَ تٌ نَ قٍ مّ، عَ نَشَ لِنِ تِ عَ يَ رَ، عَ عَ شُنسّشّ يَءِلَن، عَ قَ سَ تِ وُندّرِ رَ كٌورٍ بَنشِ كْ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هُ تٌ نُ سٌقٍ تَا نَادّ رَ، يٍسَبٍلَ نَشَ عَ مَشْرِن، «تَنَ مُ نَ سِمِرِ، عِ تَن نَشَن عِ شَ مَنفّ قَشَ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هُ نَشَ عَ يَ رَتٍ وُندّرِ رَ، عَ مَشْرِنيِ تِ، «ندٍ نَ ﭑ بّ؟ ندٍ؟» مَنفّ فِنّ مَكَنتّ ندٍيٍ نَشَ عٍ يَ رَفٌرٌ يٍهُ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هُ نَشَ عَ قَلَ نٍيٍ بّ، «وٌ نَ فِنّ وٌلِ بْشِ مَ!» عٍ نَشَ عَ وٌلِ بْشِ مَ. عَ وُلِ نَشَ كَسَن بَنشِ شَلّ نُن سٌييٍ مَ، يٍهُ قَ عَ شَ فِسٍ رَحّرّ عَ قَ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شَنبِ، عَ نَشَ سٌ تَا كُي، عَ عَ دّفٍ. عَ تٌ فّ، عَ نَشَ عَ قَلَ، «وٌ سَ نَ فِنّ دَنكَشِ رَفَتَ، بَرِ مَ مَنفّ شَ دِ فِنّ نَن نُ عَ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نَشَ سِفَ، كْنْ عَ قُرٍ سٍسٍ مُ نُ لُشِ نَا قَ، قٌ عَ شُنكٌنكٌتَ، عَ سَنيِيٍ، نُن عَ بّلّشّ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تٌ نَ قٍ دّنتّفّ مَنفّ يٍهُ بّ، عَ نَشَ عَ قَلَ، «عَلَتَلَ شَ مَسٍنيِ نَن كَمَلِشِ، عَ نَشَن تِ عَننَبِ عٍلِيَ تِسِبٍكَ سَابُي رَ. عَ عَ قَلَ نّ، ‹بَرٍيٍ يٍسَبٍلَ سُبٍ دٌنمَ نّ يِسِرٍيلِ بْشِ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يٍسَبٍلَ بِنبِ لُمَ نّ عَلْ حَحّ نَشَن شّيٍ رَقَنمَ. مِشِ يٌ مُ نْمَ عَ قَلَدٍ سْنْن يٍسَبٍلَ نَن يِ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 مّننِ لِ، عِ شَ يٍهُ قٍن، يٍهٌسَقَتِ شَ دِ، نِمِسِ شَ مَمَدِ. عِ شَ عَ شِلِ كٍلِ عَ نفَشَكٍرٍنيِيٍ تَفِ، وٌ سَ لُ وٌ دٌرٌ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يِ تُرٍ تٌنفٌ، عِ عَ سُرُ سُرُ عَ شُنيِ، عِ عَ قَلَ عَ بّ، عَلَتَلَ يِ نَن مَسٍنشِ، ‹ﭑ بَرَ عِ سُفَندِ، عِ شَ قِندِ مَنفّ رَ عِسِرَيِلَ شُن مَ.› عِ نَ فّ نَ رَبَدٍ، عِ شَ عِ فِ، عِ كٍلِ نَا مَقُ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نَ نَمِحْنمّ قٌنِكٍ نَشَ سِفَ رَ مٌتِ، فَلَدِ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سٌ تّمُي نَشّ، سْورِ مَنفّيٍ نُ نَ مَلَنيِ. عَ نَشَ عَ قَلَ، «مَنفّ، ﭑ شّيشِ عِ شْن.» يٍهُ نَشَ عَ مَشْرِن، «عِ وَ مَ وْيّنقٍ ندٍ بّ مُشُ يَ مَ؟» عَ نَشَ عَ يَابِ، «مَنفّ، عِ تَ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يٍهُ نُن نَمِحْنمّ شَ تَالِبِ نَشَ سٌ بَنشِ كُي. شّيرَ نَشَ تُرٍ سُرُ سُرُ يٍهُ شُنيِ، عَ عَ قَلَ عَ بّ، «عِسِرَيِلَ مَرِفِ عَلَتَلَ يِ نَن مَسٍنشِ عِ بّ، ‹ﭑ بَرَ عِ سُفَندِ، عِ شَ قِندِ عَلَ شَ حَمَ عِسِرَيِلَ شَ مَنفّ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قَمَ عِ شَ مَنفّ عَكَبُ بْنسْي سْنتْدٍ، عَلَكٌ ﭑ مَ نَمِحْنمّيٍ نُن ﭑ مَ كٌنيِيٍ فبٍ شَ حْشْ.]]></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2026-08-15T13:58:54Z</dcterms:created>
  <dcterms:modified xsi:type="dcterms:W3CDTF">2026-08-15T13:58:54Z</dcterms:modified>
  <dc:title>Bible.com.au: عِسِرَيِلَ مَنفّيٍ ٢ 9:1-37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