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presProps" Target="presProps.xml"/>
  <Relationship Id="rId36" Type="http://schemas.openxmlformats.org/officeDocument/2006/relationships/viewProps" Target="viewProps.xml"/>
  <Relationship Id="rId3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967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عِسِرَيِلَ مَنفّيٍ ٢ 8:1-2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AK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مَنفّ نَشَ شَسَيٍلِ يَمَرِ، عَ نَشّ، «عِ شَ بُحَ ندٍ شَنِن عَننَبِ عٍلِسٍ شْن، عَلَكٌ عَ شَ عَلَتَلَ مَشْرِن ﭑ بّ، شَ ﭑ كِسِمَ يِ قُرٍ مَ؟»]]></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شَسَيٍلِ نَشَ دَ مَسِ بْشِ سٍ قَنيِيٍ بَكِ حْشْمّ تٌنفٌ نَانِ قَرِ، عَ عَ شَنِن عٍلِسٍ شْن سَنبَسٍيٍ رَ. عَ تٌ سٌ عَ يِرٍ، عَ نَشَ تِ عَ يَ عِ، عَ عَ قَلَ عَ بّ، «عِ شَ دِ بٍن هَدَدَ، عَرَ مِ مَنفّ نَن ﭑ شّيشِ عِ شْن مَ، ﭑ شَ عِ مَشْرِن شَ عَ يَلَنمَ يِ قُرٍ مَ؟»]]></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عٍلِسٍ نَشَ عَ يَابِ، «سَ عَ قَلَ عَ بّ، ‹عِيٌ، عِ يَلَنمَ.› كْنْ عَ نْندِ كِ مَ، عِ شَ عَ كٌلٌن عَ عَلَتَلَ بَرَ عَ قَلَ ﭑ بّ، عَ مَنفّ قَشَمَ 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عَلَ شَ مِشِ عٍلِسٍ نَشَ عَ يَ بَنبَن عَ رَ، عَ مُ عَ مَفِرَ مَ، هَن شَسَيٍلِ قَ يَافِ. نَ تّمُي عٍلِسٍ نَشَ سٌ وَقٍ.]]></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شَسَيٍلِ نَشَ عَ مَشْرِن، «عِ نَ وَقٍ مُنقٍ رَ؟» عٍلِسٍ نَشَ عَ يَابِ، «ﭑ نَ وَقٍ نّ بَرِ مَ ﭑ عَ كٌلٌن، عِ قَمَ نّ قٍ حَاشِ دْشْدٍ عِسِرَيِلَكَيٍ مَ. عِ قَمَ نّ عٍ شَ يِرٍ مَكَنتَشِيٍ فَندٍ، عِ عٍ شَ قٌنِكٍيٍ قَشَ سَنتِدّفّمَ رَ، عِ عٍ شَ دِيْرّيٍ مَبٌرٌن، عِ عٍ شَ قُرُفِنّيٍ قُرِ رَبْو.»]]></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شَسَيٍلِ نَشَ عَ مَشْرِن، «ﭑ تَن مِشِ شُرِ نْمَ نَ قٍ مْولِ شُنفبٍ رَبَدٍ دِ؟» عٍلِسٍ نَشَ عَ يَابِ، «عَلَتَلَ بَرَ عَ مَسٍن ﭑ بّ عَ عِ قَمَ نّ قِندِدٍ عَرَ مِ مَنفّ رَ.»]]></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شَسَيٍلِ نَشَ كٍلِ عٍلِسٍ شُن مَ، عَ فبِلٍن عَ شَ مَنفّ يِرٍ. نَ نَشَ عَ مَشْرِن، «عٍلِسٍ مُنسٍ قَلَشِ عِ بّ؟» عَ نَشَ عَ يَابِ، «عَ عَ قَلَشِ نّ عَ عِ يَلَنمَ.»]]></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نَ كُيٍ عِبَ، شَسَيٍلِ نَشَ سَدٍ دُفِ تٌنفٌ، عَ عَ رَ سِن يٍ شْورَ، عَ عَ دُ سُ مَنفّ يَتَفِ شُن نَ، عَ قَ عَ مَدٍكُن هَن عَ قَشَ. نَ دَنفِ شَنبِ، شَسَيٍلِ نَشَ تِ مَنفّ رَ بٍن هَدَدَ حْشْي رَ.يٍهٌرَ مِ شَ مَنفّيَ يُدَيَ شُن مَيُدَيَ مَنفّيٍ عِِ ٢١‏؛٢ ٬ ٢٠]]></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عَكَبُ شَ دِ يٌرَ مِ شَ مَنفّيَ حّ سُولِ ندٍ رَ عِسِرَيِلَ شُن مَ، يٍهٌسَقَتِ شَ دِ يٍهٌرَ مِ نَشَ قِندِ يُدَيَ مَنفّ رَ.]]></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عَ نُ قِندِ مَ مَنفّ رَ تّمُي نَشّ، عَ حّ تٌنفٌ سَشَن نَن نُ عَ رَ. عَ نَشَ مَنفّيَ شَنِن دَرِ سَلَمُ حّ سٌلٌمَسَشَ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سُنَمِ فِنّ شَ بْشِ]]></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عَ نَشَ عَ حّرّ عِسِرَيِلَ مَنفّيٍ شَ كِرَ شْن مَ، عَلْ عَكَبُ نُن عَ بْنسْي عَ رَبَ كِ نَشّ، بَرِ مَ عَكَبُ شَ دِ فِنّ ندٍ نَن نُ دْشْشِ عَ شْن مَ. عَ نَشَ قٍ حَاشِيٍ رَبَ نَشٍيٍ مُ رَقَن عَلَتَلَ مَ.]]></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كْنْ عَلَتَلَ مُ نُ وَ مَ يُدَيَ سْنتْقٍ، مَنفّ دَوُدَ شَ قٍ رَ، عَ عَ قَلَ نَشَن بّ عَ مَنفّيَ لُمَ نّ عَ تَن نُن عَ بْنسْي يِ رَ عَبَدَ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يٍهٌرَ مِ شَ مَنفّيَ كُي، عٍدٌن بْشِ نَشَ يُدَيَ شَ مَنفّيَ مَتَندِ، عٍ قَ عٍ يّتّ شَ مَنفّ دْشْ.]]></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يٍهٌرَ مِ نَشَ سِفَ سَيِرِ نُن عَ شَ سْورِ رَفِسٍيٍ بِرِن نَ. عَ نَشَ كٍلِ كْي رَ، عَ عٍدٌنكَيٍ فٍرٍ. نٍيٍ نَشَ عَ شَ سْورِ فَلِ رَبِلِن، عٍ نْ عٍ رَ. نَ كُي عِسِرَيِلَ شَ سْورِيٍ نَشَ فبِلٍن عٍ شْنيِ.]]></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هَن تٌ عٍدٌنكَيٍ مُ لُ يُدَيَ شَ يَامَرِ بُن مَ. لِبِنَ قَن يُدَيَ شَ يَامَرِ مَتَندِ نَ تّمُي نّ.]]></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يٍهٌرَ مِ شَ تَرُشُي دْنشْي نُن عَ قٍ نَشٍيٍ بِرِن نَبَ، نَ سّبّشِ يُدَيَ مَنفّيٍ شَ تَرُشُي كُ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عَ نَشَ لَاشِرَ، عٍ قَ عَ رَفَتَ عَ بٍنبَيٍ قّ مَ دَوُدَ شَ تَا كُي. عَ شَ دِ عَشَسِيَ نَشَ قِندِ مَنفّ رَ عَ حْشْي رَ.يٌرَ مِ شَ مَنفّيَ يُدَيَ شُن مَيُدَيَ مَنفّيٍ عِِ ٢٢‏؛١ ٬ ٦]]></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عَكَبُ شَ دِ يٌرَ مِ شَ مَنفّيَ حّ قُ نُن قِرِن ندٍ رَ عِسِرَيِلَ شُن مَ، يٍهٌرَ مِ شَ دِ عَشَسِيَ نَشَ تِ مَنفّ رَ يُدَ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عَشَسِيَ شَ سِمَيَ نُ نَ حّ مْشْحّن نُن قِرِن عَ قِندِ مَنفّ رَ تّمُي نَشّ. عَ نَشَ مَنفّيَ حّ كٍرٍن نَبَ دَرِ سَلَمُ. عَ نفَ نُ شِلِ نّ عَتَلَيَ، عِسِرَيِلَ مَنفّ عٌمِرِ شَ دِ فِنّ.]]></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عَ تٌ كٍلِشِ عَكَبُ بْنسْي نّ، عَ نَشَ عَ حّرّ نَ كِرَ شْن، عَ قٍ رَبَ نَشَن مُ رَقَن عَلَتَلَ مَ.]]></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عَننَبِ عٍلِسٍ نُ بَرَ عَ قَلَ سُنَمِ فِنّ بّ، عَ نَشَن شَ دِ رَكٍلِ قَشّ مَ، «عِ تَن نُن عِ شَ دٍنبَيَ، وٌ تُنُ، وٌ شَ سِفَ يِرٍ فبّتّ، بَرِ مَ عَلَتَلَ قَمَ نّ كَامّ رَدِندٍ يِ بْشِ مَ هَن حّ سٌلٌقٍرٍ.»]]></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عَ تَن نُن عَكَبُ شَ دِ يٌرَ مِ نَشَ سِفَ عَرَ مِ مَنفّ شَسَيٍلِ فٍرٍدٍ رَ مٌتِ، فَلَدِ بْشِ مَ، كْنْ عَرَ مِكَيٍ نَشَ نْ عٍ 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مَنفّ يٌرَ مِ نَشَ فبِلٍن يِسِرٍيلِ، عَ شَ عَ دَندَن، بَرِ مَ عَرَ مِكَيٍ نُ بَرَ عَ مَشْنْ فٍرٍ كُي رَ مَ، عَ تٌ نُ عَرَ مِ مَنفّ شَسَيٍلِ فٍرٍقٍ. يُدَيَ مَنفّ يٍهٌرَ مِ شَ دِ عَشَسِيَ نَشَ فٌرٌ يِسِرٍيلِ عَكَبُ شَ دِ يٌرَ مِ شْنيِ، بَرِ مَ عَ نُ قُرَشِ.]]></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نَ سُنَمِ فِنّ نَشَ عَ شُي سُشُ، عَ سِفَ قِلِسِتَ بْشِ مَ، عَ نُن عَ شَ دٍنبَيَ، عٍ لُ نَا حّ سٌلٌقٍ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نَ حّ سٌلٌقٍرٍ دَنفِ شَنبِ، نَ فِنّ نَشَ فبِلٍن عِسِرَيِلَ، كٍلِقٍ قِلِسِتَ بْشِ مَ. عَ نَشَ سِفَ مَنفّ يِرٍ، عَ عَ مَيَندِ عَ شَ عَ شَ بَنشِ نُن عَ شَ بْشِ رَفبِلٍن عَ مَ.]]></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بٍينُن عَ شَ سٌ نَا، مَنفّ نُن عَننَبِ عٍلِسٍ شَ بَتُلَ فٍشَسِ نُ نَ سُمُنقٍ. مَنفّ نَشّ، «عَننَبِ عٍلِسٍ شَ كَابَنَكٌ قٍيٍ قَلَ ﭑ بّ.»]]></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فٍشَسِ تٌ نُ نَ عَ قَلَقٍ عَ بّ، عَننَبِ عٍلِسٍ سُنَمِ فِنّ شَ دِ رَكٍلِ كِ نَشّ قَشّ مَ، نَ فِنّ قَن سٌ تّمُي نَن نَ كِ مَنفّ يِرٍ، عَلَكٌ عَ شَ عَ مَشَندِ عَ شَ بْشِ نُن عَ شَ بَنشِ مَ. فٍشَسِ نَشَ عَ قَلَ مَنفّ بّ، «نَ فِنّ يَتِ نَن يَ، عَ نُن عَ شَ دِ عَننَبِ عٍلِسٍ نَشَن نَكٍلِ قَشّ 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مَنفّ نَشَ نَ فِنّ مَشْرِن نَ قٍ مَ. سُنَمِ فِنّ نَشَ نَ بِرِن يَبَ عَ بّ. مَنفّ نَشَ فِنّ شَ قٍ سٌ عَ شَ وَلِكّ شُنفبٍ ندٍ يِ رَ، عَ عَ قَلَ نَشَن بّ، «وٌن شَ يِ فِنّ شَ سٍ بِرِن نَفبِلٍن عَ مَ، عَ نُن فٍينِ نَشَن بِرِن سْتْشِ عَ شَ بْشِ مَ كَبِ عَ كٍلِ تّمُي بٍ.»عَننَبِ عٍلِسٍ نُن شَسَيٍ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عَننَبِ عٍلِسٍ تٌ بِيَاسِ رَبَ سِفَقٍ رَ دَ مَسِ، عَرَ مِ مَنفّ بٍن هَدَدَ نَشَ قُرَ. مِشِ ندٍ نَشَ عَ قَلَ مَنفّ بّ عَ عَننَبِ عٍلِسٍ نُ نَ دَ مَسِ.]]></a:t>
            </a:r>
          </a:p>
        </p:txBody>
      </p:sp>
    </p:spTree>
  </p:cSld>
  <p:clrMapOvr>
    <a:masterClrMapping/>
  </p:clrMapOvr>
</p:sld>
</file>

<file path=ppt/theme/theme1.xml><?xml version="1.0" encoding="utf-8"?>
<a:theme xmlns:a="http://schemas.openxmlformats.org/drawingml/2006/main" name="Theme72">
  <a:themeElements>
    <a:clrScheme name="Theme7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2026-06-15T08:50:03Z</dcterms:created>
  <dcterms:modified xsi:type="dcterms:W3CDTF">2026-06-15T08:50:03Z</dcterms:modified>
  <dc:title>Bible.com.au: عِسِرَيِلَ مَنفّيٍ ٢ 8:1-29 (AKS)</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