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مَن نَشَ عَ مَشْرِن، «وٌن تٍمَ كِرَ مُندُن نَ؟» يٍهٌسَقَتِ نَشَ عَ يَابِ، «وٌن تٍمَ عٍدٌن فبٍنفبٍرٍن يِرٍ نَن 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رَيِلَ مَنفّ، يُدَيَ مَنفّ، نُن عٍدٌن مَنفّ تٌ عٍ حّرّ شِ سٌلٌقٍرٍ، يٍ مِن دَاشِ نَشَ حْن عٍ شَ سْورِيٍ نُن عٍ شَ شُرُ سٍيٍ 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عِسِرَيِلَ مَنفّ نَشَ عَ قَلَ، «عَلَتَلَ بَرَ وَ وٌن تَن مَنفّ سَشَنيِيٍ سَقٍ مٌوَبَكَيٍ بّلّشّ عِ.»]]></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يٍهٌسَقَتِ نَشَ عٍ مَشْرِن، «عَلَتَلَ شَ نَمِحْنمّ يٌ مُ نَ وٌن يَ مَ، نَشَن نْمَ عَلَتَلَ شِلِدٍ وٌن بّ؟» عِسِرَيِلَ مَنفّ شَ مِشِ ندٍ نَشَ عَ يَابِ، «عَننَبِ عٍلِسٍ نَ بٍ، سَقَتِ شَ دِ شّمّ، عَننَبِ عٍلِيَ قْشِرَبِ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يٍهٌسَقَتِ نَشَ عَ قَلَ، «عَلَتَلَ شَ مَسٍنيِ نَ عَ يِ رَ.» عِسِرَيِلَ مَنفّ يٍهٌسَقَتِ نُن عٍدٌن مَنفّ نَشَ فٌرٌ عَ يِ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ننَبِ عٍلِسٍ نَشَ عَ قَلَ عِسِرَيِلَ مَنفّ بّ، «مُنسٍ نَ وٌن تَن تَفِ؟ سِفَ عِ بَبَ نُن عِ نفَ شَ نَمِحْنمّيٍ يِرٍ.» عِسِرَيِلَ مَنفّ نَشَ عَ يَابِ، «عَدٍ، بَرِ مَ عَلَتَلَ يِ مَنفّ سَشَنيِ شِلِشِ نّ بٍ، عَ شَ قَ عٍ سَ مٌوَبَكَيٍ سَفٌ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ننَبِ عٍلِسٍ نَشَ عَ قَلَ عَ بّ، «ﭑ بَرَ ﭑ كَلِ مَنفّ عَلَتَلَ رَ، ﭑ نَشَن بَتُمَ، شَ ﭑ مُ بِنيّ سَشِ يٍهٌسَقَتِ شَ مَ نُ، ﭑ مُ تِنمَ يَتِ عِ شَ تِ ﭑ يَ عِ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قَ كْرَ بْنبْي ندٍ رَ ﭑ بّ.» عَ تٌ كْرَ بْنبْ قْلْ، عَلَتَلَ نَشَ قَ عٍلِسٍ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عَ قَلَ عَ بّ، «وٌ يِلِ وُيَشِ فٍ يِ فُلُنبَ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تَلَ يِ نَن مَسٍنشِ، وٌ مُ قٌيٍ تٌمَ، وٌ مُ تُنّ تٌمَ، كْنْ يِ فُلُنبَ بِرِن نَقٍمَ نّ يٍ رَ، وٌ نُن وٌ شَ شُرُ سٍيٍ نَشَن مِن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مَنفّ يٌرَ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نَ تَن قِندِشِ قٍ شُرِ نَن نَ عَلَتَلَ بّ. نَشَن دَنفِمَ عَ رَ، عَ مٌوَبَكَيٍ سَمَ نّ وٌ سَفٌ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عٍ شَ تَا كَنتَشِيٍ نُن عٍ شَ تَا شُنفبٍيٍ بِرِن كَنَمَ نّ. وٌ عٍ شَ وُرِ بٌفِلَيٍ بِرِن نَبِرَ مَ نّ. وٌ عٍ شَ يٍ دُلٌنيِيٍ بِرِن دّ سّمَ نّ. وٌ فّمّيٍ رَيٍنسٍنمَ نّ عٍ شَ شّ قَنيِيٍ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ي فّيسّفّ سّرّشّ بَ تّمُي، يٍ نَشَ قَ كٍلِ عٍدٌن بِرِ رَ، عَ بْشِ مَكٌتٌ 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وَبَكَيٍ تٌ عَ مّ عَ مَنفّيٍ نَ تٍقٍ عٍ فٍرٍدٍ، عٍ نَشَ مِشِيٍ مَلَن نَشٍيٍ قَتَ فٍرٍ سٌسٍ رَ، عٍ قَ تِ مٌوَبَ نَانِن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تٌ كٍلِ فّيسّفّ فبٍ، سٌفٍ يَنبّ نُ تِشِ نَ يٍ مَ، عَ قَ لُ مٌوَبَكَيٍ بّ عَلْ فُلُنبَ رَقٍشِ وُلِ نَن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عَ قَلَ، «وُلِ نَن عَ رَ. مَنفّيٍ بَرَ سَنتِدّفّمَ تٌنفٌ عٍ بٌورٍ شِلِ مَ، عٍ عٍ بٌورٍ قَشَ. يَكْسِ، مٌوَبَكَيٍ وٌن شّي، وٌن سَ عٍ شَ سٍيٍ تٌنفٌ.»]]></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تٌ عِسِرَيِلَكَيٍ يٌنكِندٍ لِ، عِسِرَيِلَكَيٍ نَشَ كٍلِ، عٍ عٍ بْنبْ هَن عٍ نَشَ عٍ فِ عٍ 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سِرَيِلَكَيٍ نَشَ مٌوَبَ تَايٍ كَنَ، عٍ فّمّيٍ بَ نَ تّتّيٍ مَ، عٍ عٍ مَوٌلِ مٌوَبَكَيٍ شَ شّيٍ مَ. عٍ نَشَ يٍ دُلٌنيِيٍ دّ سّ فّمّيٍ رَ، عٍ وُرِ بٌفِلَيٍ بِرِن نَبِرَ.كِرٍ شَرٍ سٍتِ تَا تّتّ فّمّيٍ نَن تُن نُ قَ لُشِ. لَاتِ كَنيِيٍ نَشَ عَ رَبِلِن، عٍ عَ مَفْ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وَبَ مَنفّ تٌ عَ تٌ فٍرٍ سّنبّ بَرَ فبٌ عَ بّ، عَ نَشَ سَنتِدّفّمَ كَنيِ كّمّ سٌلٌقٍرٍ تٌنفٌ، عٍ شَ كِرَ رَبْو سِفَقٍ رَ عٍدٌن مَنفّ يِرٍ، كْنْ عٍ مُ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كُي عَ نَشَ عَ شَ دِ شّمّ سِنفٍ تٌنفٌ، نَشَن نُ لَن عَ شَ تِ مَنفّ رَ عَ حْشْي رَ، عَ عَ بَ سّرّشّ رَ تَا تّتّ قَرِ. نَ تّمُي، شْنّ بٍلٍبٍلٍ نَشَ فٌرٌ عِسِرَيِلَكَيٍ مَ، عٍ قَ عٍ مَكُيَ مٌوَبَ مَنفّ رَ، عٍ فبِلٍن عٍ شَ بْشِ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كَبُ شَ دِ شّمّ يٌرَ مِ نَشَ تِ مَنفّ رَ عِسِرَيِلَ بْشِ مَ سَمَرِ، يُدَيَ مَنفّ يٍهٌسَقَتِ شَ مَنفّيَ حّ قُ نُن سٌلٌمَسَشَن ندٍ رَ. عَ مَنفّيَ حّ قُ نُن قِرِن نَن نَ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قٍ رَبَ نَشَن مُ رَقَن عَلَتَلَ مَ، كْنْ عَ شَ يُنُبِ رَبَشِ مُ لُ عَلْ عَ بَبَ نُن عَ نفَ نَشَن نَبَ. يٌرَ مِ تَن نَشَ بَلِ كُيٍ رَبِرَ، عَ بَبَ نَشَن تِ.]]></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 عَ نَشَ بِرَ نٍبَتِ شَ دِ يٍرٌبٌوَ مِ شَ يُنُبِ مْولِ قْشْ رَ، نَشَن عَ نِيَ عِسِرَيِلَ حَمَ شَ يُنُبِ رَبَ. عَ مُ تِن عَ مَكُيَدٍ نَ قٍ مْولِ رَ.عِسِرَيِلَكَيٍ نُن مٌوَبَكَيٍ فٍرٍ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وَبَ مَنفّ مٍسَ نُ شُرُ سٍ نَن دّ مَدٌنمَ. عَ نُ دُوتِ قِمَ نّ عِسِرَيِلَ مَنفّ مَ يّشّي يْرّ وُلُ كّمّ نُن يّشّي كٌنتٌنيِ وُلُ كّمّ رَ، عٍ شَبٍيٍ سَشِ نَ نَن قَ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رَيِلَ مَنفّ عَكَبُ قَشَ شَنبِ، مٌوَبَ مَنفّ نَشَ مُرُتَ عِسِرَيِلَ مَنفّ شِلِ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مَنفّ يٌرَ مِ نَشَ مِنِ سَمَرِ تَا كُي، عَ سَ عَ شَ سْورِيٍ شُن مَتٌ عَ رَ عِسِرَيِلَ بْشِ بِرِ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عَ رّدِ مٌوَبَ فٍرٍقٍ مَ، عَ نَشَ شّيرَ شّي يُدَيَ مَنفّ يٍهٌسَقَتِ مَ، عَ قَلَقٍ رَ، «مٌوَبَ مَنفّ بَرَ مُرُتَ ﭑ شِلِ مَ، عِ تِنمَ ﭑ مَلِدٍ عَ فٍرٍدٍ؟» يٍهٌسَقَتِ نَشَ عَ يَابِ، «وٌن بِرِن نَن تٍمَ مٌوَبَكَيٍ فٍرٍدٍ. ﭑ مَ حَمَ، عِ شَ حَمَ نَن عَ رَ، ﭑ مَ سٌييٍ، عِ شَ سٌييٍ نَن عٍ رَ.»]]></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2026-06-13T22:39:16Z</dcterms:created>
  <dcterms:modified xsi:type="dcterms:W3CDTF">2026-06-13T22:39:16Z</dcterms:modified>
  <dc:title>Bible.com.au: عِسِرَيِلَ مَنفّيٍ ٢ 3:1-27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