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كٍ سُولِ ندٍ شِ سٌلٌقٍرٍ ندٍ رَ، نٍبُكَدَنسَرِ شَ مَنفّيَ حّ قُ نُن سٌلٌمَنَانِ ندٍ نَن نُ عَ رَ بَبِلْن شُن مَ، نٍبُسَرَدَن بَبِلْن مَنفّ شَ سْورِ شُنيِ نَشَ سِفَ دَرِ سَلَ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لَتَلَ شَ بَنشِ، مَنفّ شَ بَنشِ، نُن دَرِ سَلَمُ بَنشِ شُنفبٍ بِرِن فَ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لِدِكَيٍ شَ سْورِ نَشٍيٍ نُ نَ عَ قْشْ رَ، عٍ نَشَ تّتّ رَبِرَ نَشَن نُ دَرِ سَلَمُ رَبِلِ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بُسَرَدَن، بَبِلْن سْورِ مَنفّ نَشَ دَرِ سَلَمُ حَمَ دْنشْييٍ شَنِن بَبِلْن، نَشٍيٍ نُ لُشِ تَا كُي، نُن نَشٍيٍ عٍ يّتّ سٌ بَبِلْن مَنفّ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نَشَ تِن سٍتَرٍ ندٍيٍ تَن شَ لُ نَا، عٍ شَ نُ بْشِ رَوَلِ، عٍ نُ وّنِ بِلِيٍ 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لِدِكَيٍ نَشَ سٍيٍ تٌنفٌ نَشٍيٍ يَءِلَنشِ وُرٍ فبٍيلِ رَ، عٍ عٍ رَشُنُ عَلَكٌ عٍ شَ نَ وُرٍ فبٍيلِ شَنِن بَبِلْن. نَ كُي، عٍ نَشَ كِنكِ قِرِن، يٍ سَسٍ شُنفبٍ، نُن عَ دْشْدٍيٍ كَ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لَتَلَ شَ بَنشِ تُندٍيٍ، ثٍلِيٍ، قِنّيٍ، تْنبِلِيٍ، نُن يِرَبَسٍ بِرِن تٌنفٌ، نَشٍيٍ نُ يَءِلَنشِ وُرٍ فبٍي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يِرَبَسٍيٍ نُن ثْوتِيٍ قَن بِرِن تٌنفٌ نَشٍيٍ نُ يَءِلَنشِ شّيمَ نُن فبٍتِ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نشِ كِنكِ قِرِنيِيٍ، يٍ سَسٍ شُنفبٍ نَشَن شِلِ «بَا،» عَ دْشْدٍ نَشٍيٍ نُ نَ عَ بُن مَ، سُلٍمَنِ نَشٍيٍ يَءِلَن عَلَتَلَ شَ بَنشِ بّ، نَ بِرِن قِندِشِ وُرٍ فبٍيلِ فبٍفبٍ نَن نَ، نَشَن شَسَبِ مُ نُ نْمَ كٌلٌ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بَنشِ كِنكِ قِرِنيِيٍ شَ مَءِتٍيَ نُ نْنفْن يَ قُ نُن سٌلٌمَسَشَن لِمَ. نَ كِنكِ شُنيِيٍ نُ يَءِلَنشِ وُرٍ فبٍيلِ نَن نَ، عٍ مَسٌلِ كْوبّ بٌفِ مَنِيّيٍ رَ. نٍيٍ شَ مَءِتٍيَ نُ نْنفْن يَ سَشَن لِ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بُكَدَنسَرِ دَرِ سَلَمُ سُشُقٍيُدَيَ مَنفّيٍ عِِ ٣٦‏؛١٧ ٬ ٢١، عَننَبِ يٍرٍ مِ ٥٢‏؛٣ ٬ ٣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بِلْن سْورِ مَنفّ نَشَ سّرّشّدُبّ كُنتِفِ سٍرَيَ، سّرّشّدُبّ قِرِن ندٍ سٍقَنِيَ، نُن هْرْ مْبَنشِ نَادّ مَكَنتّ سَشَنيِيٍ شَنِن عَ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يِ مِشِ شُنفبٍيٍ قَن شَنِن؛ سْورِ مَنفّ، مَنفّ رَ سِمَ سُولِ، كُنتِفِ ندٍ نَشَن نُ سْورِيٍ سُفَندِ مَ، نُن نَ كُنتِفِ شَ مِشِ تٌنفٌ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بِلْن سْورِ مَنفّ نٍبُسَرَدَن نَشَ نَ مِشِ بِرِن شَنِن بَبِلْن مَنفّ شْن مَ رِبِ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بِلْن مَنفّ نَشَ عٍ قَشَ رِبِلَ، شَمَتَ بْشِ مَ. يُدَيَكَيٍ رَكٍلِشِ عٍ شَ بْشِ مَ نَ كِ نّ.يُدَيَ مَنفّ فّدَلَيَعَننَبِ يٍرٍ مِ ٤٠‏؛٧ ٬ ٩، ٤١‏؛١ ٬ ٣]]></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بُكَدَنسَرِ حَمَ دْنشْي نَشَن لُ يُدَيَ، عَ نَشَ عَشِكَمَ شَ دِ، سَقَن شَ مَمَدِ فّدَلَيَ، قِندِ عٍ شَ مَنفّ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سْورِ مَنفّيٍ تٌ عَ كٌلٌن عَ بَبِلْن مَنفّ بَرَ فّدَلَيَ تِ مَنفّ رَ، عٍ بِرِن نَشَ سِفَ عَ شّيبُدٍ مِسِثَ نُن عٍ شَ سْورِيٍ رَ. نَ سْورِ مَنفّيٍ شِلِيٍ نَن يَ؛ نٍتَنِيَ شَ دِ سُمَيِلَ، كَرٍيَ شَ دِ يٌشَنَن، تَنشُمّتِ شَ دِ سٍرَيَ نٍتٌقَكَ، نُن مَاكَكَ شَ دِ يَاسَ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دَلَيَ نَشَ لَايِدِ تٌنفٌ عٍ تَن نُن عٍ شَ سْورِيٍ بّ، عَ نَشّ، «وٌ نَشَ فَاشُ كَلِدِكَيٍ يَ رَ. وٌ لُ يِ بْشِ مَ بَبِلْن مَنفّ شَ يَامَرِ بُن مَ، نَ كُي وٌ شَ قٍ سْونّيَ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 كِكٍ سٌلٌقٍرٍ ندٍ رَ، نٍتَنِيَ شَ دِ سُمَيِلَ، نَشَن تَنُن قِندِ عٍلِسَمَ رَ مَنفّ بْنسْي يَ مَ، نَشَ قَ عَ نُن مِشِ قُ رَ، عٍ قَ فّدَلَيَ قَشَ، عَ يُدَكَيٍ نُن كَلِدِكَيٍ قَشَ، نَشٍيٍ نُ نَ عَ سّيتِ مَ مِسِثَ.]]></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حَمَ بِرِن، قٌرِيٍ، دِ مّدِيٍ نُن سْورِ مَنفّيٍ نَشَ عٍ فِ عٍ سِفَ مِسِرَ بْشِ مَ، بَرِ مَ عٍ نُ فَاشُشِ كَلِدِكَيٍ يَ رَ.عٍقِلِ مٍرٌدَكِ هِننّقٍ يٍهٌيَكِنِ رَعَننَبِ يٍرٍ مِ ٥٢‏؛٣١ ٬ ٣٤]]></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دَيَ مَنفّ يٍهٌيَكِنِ شَ سِفّ حّ تٌنفٌ سَشَن نُن سٌلٌقٍرٍ ندٍ رَ بَبِلْن بْشِ مَ، عَ كِكٍ قُ نُن قِرِن ندٍ، شِ مْشْحّن نُن سٌلٌقٍرٍ ندٍ رَ، بَبِلْن مَنفّ عٍقِلِ مٍرٌدَكِ نَشَ يُدَيَ مَنفّ يٍهٌيَكِنِ رَ مِنِ فٍي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مَنفّ نٍبُكَدَنسَرِ شَ مَنفّيَ حّ سٌلٌمَنَانِ ندٍ، كِكٍ قُ، شِ قُ ندٍ رَ، عَ نَشَ قَ عَ نُن عَ شَ سْورِ فَلِ رَ دَرِ سَلَمُ فٍرٍ شِلِ مَ. عٍ نَشَ يٌنكِن تَا رَبِلِنيِ رَ، عٍ سٍ ندٍ تِ عَلَكٌ عٍ شَ نْ تٍدٍ تّتّ 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هِننّ عَ رَ، عَ عَ شَ كِبَنيِ رَدَنفِ مَنفّ فبّتّيٍ رَ، عَ تَن نُن نَشٍيٍ نُ عَ رَ بَبِلْن بْ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 شَ فٍيلِمَنِ سٌسٍيٍ مَسَرَ، عَ نُ قَ لُ عَ دّفٍ رَ مَنفّ شَ تٍيبِلِ رَ تّمُي بِ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بِلْن مَنفّ نَشَ عَ حْشْ سَ عَ شَ قٍ شْن مَ عَ قَنيِ رَ عَ شَ سِمَيَ بِرِن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ا نَشَ لُ سُشُي كُي هَن مَنفّ سٍدٍكِيَ شَ مَنفّيَ حّ قُ نُن كٍرٍن ندٍ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كٍ نَانِ ندٍ شِ سٌلٌمَنَانِ ندٍ رَ، كَامّ تٌ بَرَ نُ سّنبّ سْتْ تَا كُي، دٌنسٍ يٌ مُ نُ نَ حَمَ يِ رَ سْ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اكَيٍ نَشَ يَلٍ تِ تَا تّتّ مَ كْي رَ، سْورِ سّنبّمَيٍ قَ مِنِ نَادّ رَ نَشَن نَ تّتّ قِرِنيِيٍ تَفِ، مَنفّ شَ مَلَبُدٍ قّ مَ، عٍ قَ سِفَ عَرَبَ قِيلِ مَ. كَلِدِكَيٍ نُ يٌنكِنشِ تَا رَبِلِ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لِدِكَيٍ تٌ تَا سْورِيٍ تٌ عٍ فِ رَ، عٍ نَشَ بِرَ عٍ شَ مَنفّ قْشْ رَ، عٍ قَ عَ سُشُ يٍرِكٌ قِيلِ مَ. مَنفّ شَ سْورِيٍ نَشَ عٍ فِ عَ شُن مَ، عٍ يٍنسٍن 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لِدِكَيٍ نَشَ مَنفّ سُشُ، عٍ عَ شَنِن بَبِلْن مَنفّ شْن مَ رِبِلَ. مّننِ عٍ نَشَ عَ مَكِي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دٍكِيَ شَ دِيٍ كْن نَشَبَ عَ يَ شْرِ، عٍ قَ عَ تَن يَيٍ كَنَ. نَ دَنفِ شَنبِ، بَبِلْن مَنفّ نَشَ عَ شِرِ وُرٍ فبٍيلِ يْلْنشْنيِ رَ، عَ عَ شَنِن بَبِلْن.نٍبُكَدَنسَرِ دَرِ سَلَمُ كَنَقٍ]]></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2026-08-15T13:59:07Z</dcterms:created>
  <dcterms:modified xsi:type="dcterms:W3CDTF">2026-08-15T13:59:07Z</dcterms:modified>
  <dc:title>Bible.com.au: عِسِرَيِلَ مَنفّيٍ ٢ 25:1-30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