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٢ 24: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يٍهٌيَكِنِ حّ قُ نُن سٌلٌمَسَشَن نَن نُ عَ رَ، عَ قِندِ مَنفّ رَ تّمُي نَشّ. عَ نَشَ مَنفّيَ كِكٍ سَشَن نَبَ دَرِ سَلَمُ. عَ نفَ نُ شِلِ نٍشُسٍتَ، عٍلِنَتَن شَ دِ، نَشَن كٍلِ دَرِ سَلَ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شَ قٍ رَبَ نَشَن مُ رَقَن عَلَتَلَ مَ، عَلْ عَ بَبَ عَ رَبَ كِ نَ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وَشَتِ بَبِلْن مَنفّ نٍبُكَدَنسَرِ شَ سْورِيٍ نَشَ سِفَ دَرِ سَلَمُ فٍرٍدٍ. عٍ نَشَ نَ تَا رَبِلِن، عَلَكٌ مِشِ يٌ نَشَ سٌ، مِشِ يٌ نَشَ مِ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بَبِلْن مَنفّ نٍبُكَدَنسَرِ نَشَ قَ، عَ تِ تَا يَتَفِ عَ شَ سْورِيٍ نُ تَا رَبِلِنقٍ تّمُي نَ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تّمُي يُدَيَ مَنفّ يٍهٌيَكِنِ نَشَ عَ يّتّ سٌ بَبِلْن مَنفّ يِ رَ، عَ تَن، عَ نفَ، عَ رَ سِمَيٍ، عَ شَ كُنتِفِيٍ، نُن عَ شَ بَنشِ مّينِمَيٍ. بَبِلْن مَنفّ نَشَ عَ قِندِ فٍيلِمَنِ رَ عَ شَ مَنفّيَ حّ سٌلٌمَسَشَن ندٍ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نَاقُلِ بِرِن تٌنفٌ نَشَن نُ رَفَتَشِ عَلَتَلَ شَ بَنشِ نُن مَنفّ شَ بَنشِ كُي. عَ نَشَ يِرَبَسٍ شّيمَ دَاشِيٍ عِبٌلٌن عَ شُنتُنيِيٍ رَ، مَنفّ سُلٍمَنِ نَشٍيٍ يَءِلَن عَلَتَلَ شَ بَنشِ شَ قٍ رَ، عَلْ عَلَتَلَ عَ يَمَرِ كِ نَ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دَرِ سَلَمُكَيٍ بِرِن شَنِن. كُنتِفِيٍ، سْورِ قَنيِيٍ، وَلِكّيٍ، نُن شَبُييٍ بِرِن. عٍ بِرِن نَلَنشِ مِشِ وُلُ قُ. عَ سٍتَرٍيٍ نَن فبَنسَن لُ نَا.]]></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شَ يٍهٌيَكِنِ شَنِن بَبِلْن، عَ تَن، عَ نفَ، عَ شَ فِنّيٍ، عَ شَ كُنتِفِيٍ، نُن عَ شَ بْشِ سّنبّمَ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ورِ وُلُ سٌلٌقٍرٍ، نُن شَبُي وُلُ كٍرٍن. مِشِ نَشٍيٍ بِرِن نُ نْمَ فٍرٍ سٌدٍ نُ نَ نَ حَمَ يَ مَ. بَبِلْن مَنفّ نَشَ عٍ بِرِن شَنِن بَبِلْن بْشِ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شَ يٍهٌيَكِنِ سْشْ مَتَنِيَ نَشَ تِ مَنفّ رَ عَ حْشْي رَ. عَ نَشَ عَ شِلِ مَسَرَ سٍدٍكِيَ.يُدَيَ مَنفّ سٍدٍكِيَيُدَيَ مَنفّيٍ عِِ ٣٦‏؛١١ ٬ ١٦، عَننَبِ يٍرٍ مِ ٣٩‏؛١ ٬ ٧، ٥٢‏؛١ ٬ ١١]]></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دَيَ مَنفّ يٍهٌيَكِ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سٍدٍكِيَ حّ مْشْحّن نُن كٍرٍن نَن نُ عَ رَ، عَ تِ مَنفّ رَ تّمُي نَشّ. عَ نَشَ مَنفّيَ حّ قُ نُن كٍرٍن نَبَ دَرِ سَلَمُ. عَ نفَ نُ شِلِ نّ شَمُتَلِ، يٍرٍ مِ شَ دِ نَشَن كٍلِ لِبِ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نَشَ قٍ رَبَ نَشَن مُ رَقَن عَلَتَلَ مَ، عَلْ يٍهٌيَكِمِ عَ رَبَ كِ نَ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تَلَ نُ بَرَ يِ قٍ بِرِن نَفِرِ دَرِ سَلَمُ نُن يُدَيَ مَ عَ شَ شْنّ كُي. عَ عٍ مَكُيَ عَ رَ نَ نَن مَ. نَ دَنفِ شَنبِ، سٍدٍكِيَ نَشَ بَبِلْن مَنفّ مَتَندِ.]]></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هٌيَكِمِ شَ مَنفّيَ وَشَتِ، بَبِلْن مَنفّ نٍبُكَدَنسَرِ نَشَ فٍرٍ رَكٍلِ عَ مَ. يٍهٌيَكِمِ نَشَ لُ عَ شَ نْي بُن مَ حّ سَشَن، كْنْ نَ دَنفِ شَنبِ عَ نَشَ عَ مَتَندِ.]]></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نَشَ كَلِدِكَيٍ، عَرَ مِكَيٍ، مٌوَبَكَيٍ، نُن عَمٌنِكَيٍ رَكٍلِ، عٍ شَ قَ عَ فٍرٍ. عَ نٍيٍ شّي نّ عٍ شَ قَ يُدَيَ سْنتْ، عَلْ عَ مَسٍنشِ كِ نَشّ عَ شَ كٌنيِ نَمِحْنمّيٍ سَابُ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رَبَ عَلَتَلَ شَ يَامَرِ نَن مَ، بَرِ مَ عَ نُ وَ مَ يُدَكَيٍ مَكُيَقٍ عَ رَ عٍ شَ يُنُبِيٍ شَ قٍ رَ، عٍ نَشٍيٍ مَتِنكَن مَنَسِ قْشْ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مَن نُ وَ مَ عٍ حَشَنكَتَقٍ مَنَسِ شَ تْوحّفّ شَ قٍ رَ، نَشَن عَ نِيَ عَ شَ دَرِ سَلَمُكَ فبٍفبٍ قَشَ. عَلَتَلَ مُ وَ دِحّقٍ نَ قٍ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يٍهٌيَكِمِ شَ تَرُشُي دْنشْي، عَ قٍ نَشَن بِرِن نَبَ، نَ سّبّشِ يُدَيَ مَنفّيٍ شَ تَرُشُي كُ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يٍهٌيَكِمِ نَشَ رَفَتَ عَ بٍنبَيٍ قّ مَ. عَ شَ دِ يٍهٌيَكِنِ نَشَ تِ مَنفّ رَ عَ حْشْ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سِرَ مَنفّ مُ مِنِ عَ شَ بْشِ كُي سْنْن، بَرِ مَ بَبِلْن مَنفّ نُ بَرَ عَ شَ بْشِ بِرِن بَ عَ يِ رَ، كٍلِقٍ رَ مِسِرَ سُسُدٍ مَ، هَن عَ سَ عٍقِرَتِ شُرٍ لِ.يُدَيَ مَنفّ يٍهٌيَكِنِيُدَيَ مَنفّيٍ عِِ ٣٦‏؛٩ ٬ ١٠]]></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2026-08-15T13:59:08Z</dcterms:created>
  <dcterms:modified xsi:type="dcterms:W3CDTF">2026-08-15T13:59:08Z</dcterms:modified>
  <dc:title>Bible.com.au: عِسِرَيِلَ مَنفّيٍ ٢ 24:1-20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