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23: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سِيَ نَشَ يُدَيَ سّرّشّدُبّيٍ بِرِن شِلِ، عٍ شَ كُيٍ بَتُدٍيٍ كَنَ فٍيَيٍ قَرِ، مِشِيٍ نُ سُرَيِ فَنمَ سّرّشّيٍ رَ دّننَشّ، كٍلِقٍ فٍبَ مَ هَن بٍرِ سٍيبَ. عَ نَشَ كُيٍ بَتُدٍيٍ كَنَ، نَشٍيٍ نُ نَ تَا مَنفّ يٌسُوٍ شَ نَادّ سٌدٍ دّ رَ، نُن تَا نَادّ سٌدٍ دّ كْولَ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رّشّدُبّ نَشٍيٍ نُ سّرّشّ بَمَ كُيٍيٍ بّ فٍيَيٍ قَرِ، نٍيٍ مُ نُ سِفَمَ عَلَتَلَ شَ سّرّشّبَدٍ يِرٍ دَرِ سَلَمُ، كْنْ عٍ نُ سُنبُمَ عٍ نفَشَكٍرٍنيِ عَلَتَلَ شَ سّرّشّدُبّيٍ رَ، عٍ نُ تَامِ لّبِنِتَرٍ دٌن نٍيٍ 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يٌسِيَ نَشَ سّرّشّبَدٍ ندٍ كَنَ نَشَن نُ شِلِ تٌقٍتِ، عَلَكٌ مِشِ يٌ نَشَ عَ شَ دِ بَ سّرّشّ فَن دَاشِ رَ مْلْكْ كُيٍ بّ سْنْن. نَ سّرّشّبَدٍ نُ نَ بٍن هِنٌمَ شَ فُلُنبَ نَ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كُيٍيٍ كَنَ عَلَتَلَ شَ بَنشِ سٌدٍ دّ رَ، نَشٍيٍ نُ مَسٌلِشِ سٌي دَاشِيٍ نُن فِسٍ دَاشِيٍ رَ. يُدَيَ مَنفّيٍ نَن نٍيٍ تِ نَا سٌفٍ بَتُقٍ رَ. نٍيٍ نُ نَ نَتَن مٍلٍكِ شَ كٌنكٌي نَن قّ مَ عَلَتَلَ شَ بَنشِ تّتّ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نفّ نَشَ سّرّشّبَدٍ ندٍيٍ كَنَ، نَشٍيٍ نُ نَ عَشَسِ شَ كٌنكٌي قّ مَ كٌورٍ رَ، يُدَيَ مَنفّيٍ نُن مَنَسِ نَشٍيٍ تِ عَلَتَلَ شَ بَنشِ تّتّ كُي. عَ تٌ فّ عٍ كَنَدٍ، عَ نَشَ عٍ فَن، عَ عٍ شُبٍ وْلِ سٍدِرٌن فُلُنبَ كُ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نَشَ كُيٍ بَتُدٍ ندٍيٍ كَنَ، نَشٍيٍ نُ نَ دَرِ سَلَمُ يَتَفِ، كَسَرّ فٍيَ يِرٍقَنيِ بِرِ رَ، عِسِرَيِلَ مَنفّ سُلٍمَنِ نَشَن تِ عَسِتَرَتٍ بّ، سِدْنكَيٍ شَ كُيٍ حَاشِ. عَ مَن نَشَ سّرّشّبَدٍيٍ كَنَ نَشٍيٍ نُ تِشِ كٍمٌسِ بّ، مٌوَبَكَيٍ شَ كُيٍ حَاشِ، عَ نُن مْلْكْ بّ، عَمٌنِكَيٍ شَ كُيٍ حَا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نَشَ نَ فّمّ مَسٌلِشِيٍ عِبُتُشُن، عَ نَشَ نَ وُرِ مَسٌلِشِيٍ فَن، عَ قَ مِشِ قَشَشِ شْرِيٍ رَيٍنسٍن نَ يِرٍ سّنِيّنتَرٍ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وَ سِ نَشَ نَ مْولِ رَبَ بٍتٍلِ سّرّشّبَدٍ قَن نَ، نٍبَتِ شَ دِ يٍرٌبٌوَ مِ نَشَن تِ عَلَكٌ عِسِرَيِلَكَيٍ شَ يُنُبِ رَبَ. عَ نَشَ نَ سّرّشّبَدٍ كَنَ نَ يِرٍ عِتٍشِ قَرِ، عَ قَ مّننِ نُن نَ عَسٍرَ كُيٍ مَسٌلِشِ فَن، عَ نَ بِرِن قِندِ تّ شُبٍ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يٌسِيَ تٌ فَبُرِ ندٍيٍ تٌ فٍيَ مَبِرِ، عَ نَشَ مِشِ قَشَشِ شْرِيٍ تٌنفٌ نَا، عَ عٍ فَن نَ سّرّشّبَدٍيٍ قَرِ، عَلَكٌ عَ شَ قِندِ يِرٍ سّنِيّنتَرٍ رَ، عَلَتَلَ شَ مَسٍنيِ شَ كَمَلِ عَلْ نَمِحْنمّ عَ قَلَ كِ نَ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تّمُي يٌسِيَ نَشَ حَمَ مَشْرِن، عَ نَشّ، «مُنسٍ نَ يِ فّمّ تْنشُمَ رَ نَشَن تِشِ بٍ؟» مّننِكَيٍ نَشَ عَ يَابِ، «عَلَ شَ مِشِ ندٍ شَ فَبُرِ نَن عَ رَ نَشَن كٍلِ يُدَيَ بْشِ مَ، عَ وْيّن بٍتٍلِ سّرّشّبَدٍ شِلِ مَ، عَ قٍيٍ قَلَ عِ نَشٍيٍ رَبَشِ يِ 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يٌسِيَ حَمَ رَفبِلٍنقٍ عَلَ مَيُدَيَ مَنفّيٍ عِِ ٣٤‏؛٣ ٬ ٧‏،٢٩ ٬ ٣٣]]></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قَلَ عٍ بّ، «وٌ يِ فَبُرِ لُ نَ، مِشِ يٌ نَشَ يِ يُدَيَ نَمِحْنمّ شْرِيٍ تٌنفٌ، عَ نُن نَمِحْنمّ شْرِيٍ نَشَن كٍلِ سَمَرِ، نٍيٍ تَن شْرِيٍ شَ رَفَتَ عٍ شَ فَبُرِيٍ كُ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يٌسِيَ مَن نَشَ كُيٍ بَنشِيٍ بِرِن كَنَ، عِسِرَيِلَ مَنفّ نَشٍيٍ تِ سَمَرِ تَايٍ كُي، عٍ نُ عَلَتَلَ مَتَندِ مَ نَشٍيٍ كُي. يٌسِيَ نَشَ نَ بِرِن كَنَ، عَلْ عَ عَ رَبَ كِ نَشّ بٍتٍلِ.]]></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نَشَ نَ كُيٍ شَ سّرّشّدُبّيٍ قَشَ، عَ عٍ شْرِيٍ فَن عٍ شَ سّرّشّبَدٍيٍ قَرِ. عَ تٌ فّ نَ رَبَدٍ، عَ نَشَ فبِلٍن دَرِ سَلَ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فّ نَشَ يِ يَامَرِ قِ حَمَ مَ، «وٌ سَيَ مَلٍكّ دَنفِ سَلِ رَبَ وٌ مَرِفِ عَلَتَلَ شَ بِنيّ بُن مَ، عَلْ عَ سّبّشِ سَاتّ كِتَابُي كُي كِ 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رَيِلَ بْنسْي مُ نُ سَيَ مَلٍكّ دَنفِ سَلِ رَبَ نَ كِ كَقِ كِيتِسَيٍ نُ بْشِ يَمَرِ مَ تّمُي نَشّ. نَ سَلِ مُ نُ رَبَمَ عِسِرَيِلَ مَنفّيٍ نُن يُدَيَ مَنفّيٍ شَ وَشَتِ.]]></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رَبَشِ يٌسِيَ شَ مَنفّيَ حّ قُ نُن سٌلٌمَسَشَن ندٍ فبَنسَن نّ. عَ نَشَ نَ سَلِ رَبَ عَلَتَلَ شَ بِنيّ بُن مَ دَرِ سَلَ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يٌسِيَ مَن نَشَ مَندُرُلَيٍ، نَشٍيٍ وْيّنمَ مِشِ قَشَشِيٍ رَ، سٍمَتٌييٍ، دٍنبَيَ كُيٍيٍ، كُيٍ فبّتّيٍ، نُن سٍ حَاشِيٍ، عَ نَشَ نَ بِرِن حْن يُدَيَ نُن عِسِرَيِلَ بْشِ مَ، عَلَكٌ عَلَتَلَ شَ سّرِيّ شَ رَبَتُ نَشَن سّبّشِ سَاتّ كِتَابُي كُي، سّرّشّدُبّ شِلِكِيَ نَشَن تٌ عَلَتَلَ شَ بَنشِ كُ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سِرَيِلَ مَنفّ يٌ مُ نُ نَ نَشَن لُشِ عَلْ يٌسِيَ، نَشَن فبِلٍنشِ عَلَتَلَ مَ عَ بْحّ، عَ نِي، نُن عَ سّنبّ بِرِن نَ، عَلْ عَننَبِ مُنسَ شَ سّرِيّ عَ مَسٍنشِ كِ نَشّ. كَبِ عَ وَشَتِ هَن عَ دَنفِ شَنبِ، عَ مَنِيّ يٌ مُ سْتْ.]]></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هَلِ نَ بِرِن تٌ رَبَ، عَلَتَلَ شَ شْنّ مُ فبِلٍن يُدَيَ قْشْ رَ، مَنَسِ شَ قٍ رَبَشِيٍ سَابُي رَ، عَ عَ مَتَندِ نَشٍيٍ كُ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تَلَ نَشَ عَ مَسٍن، «ﭑ يُدَيَ قَن مَكُيَمَ نّ ﭑ يَ تٌدٍ رَ، عَلْ ﭑ عَ رَبَشِ عِسِرَيِلَ رَ كِ نَشّ. ﭑ مَ تَا سُفَندِشِ دَرِ سَلَمُ رَبٌلٌمَ نّ، عَ نُن ﭑ مَ بَنشِ، ﭑ عَ مَسٍن دّننَشّ شَ قٍ رَ، ‹ﭑ شِلِ لُمَ بٍ 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نفّ نَشَ يُدَيَ نُن دَرِ سَلَمُ قٌرِيٍ بِرِن شِلِ.]]></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يٌسِيَ شَ تَرُشُي دْنشْي، عَ قٍ قَنيِ نَشَن بِرِن نَبَ، نَ سّبّشِ يُدَيَ مَنفّيٍ شَ تَرُشُي كُي.]]></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 تّمُي مِسِرَ مَنفّ قِرَوُنَ، نَشَن شِلِ نٍكٌ، نَشَ سِفَ عَسِرِيَ مَنفّ فٍرٍدٍ عٍقِرَتِ شُرٍ مَبِرِ. يٌسِيَ تٌ مِنِ عَ فٍرٍ كِ مَ، قِرَوُنَ نَشَ عَ قَشَ مٍفِدٌ.]]></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دَيَكَيٍ نَشَ عَ قُرٍ بَكِ سْورِ رَفِسٍ ندٍ كُي، عٍ عَ شَنِن كٍلِ مٍفِدٌ سِفَقٍ رَ دَرِ سَلَمُ، عٍ سَ عَ رَفَتَ عَ شَ فَبُرِ كُي. حَمَ نَشَ عَ شَ دِ يٍهٌوَشَسِ تٌنفٌ، عٍ تُرٍ سُرُ سُرُ عَ شُنيِ مَ، عٍ عَ تِ مَنفّ رَ عَ بَبَ حْشْي رَ.يُدَيَ مَنفّ يٍهٌوَشَسِيُدَيَ مَنفّيٍ عِِ ٣٦‏؛٢ ٬ ٤]]></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هٌوَشَسِ حّ مْشْحّن نُن سَشَن نَن نُ عَ رَ، عَ تِ مَنفّ رَ تّمُي نَشّ. عَ نَشَ كِكٍ سَشَن مَنفّيَ رَبَ دَرِ سَلَمُ. عَ نفَ نُ شِلِ نّ شَمُتَلِ، يٍرٍ مِ شَ دِ نَشَن كٍلِ لِبِ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قٍ رَبَ نَشَن مُ رَقَن عَلَتَلَ مَ، عَلْ عَ بٍنبَيٍ عَ رَبَ كِ نَ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قِرَوُنَ نَشَن شِلِ نٍكٌ، نَ نَشَ نْ عَ رَ، عَ عَ شِرِ يْلْنشْنيِ رَ رِبِلَ، شَمَتَ بْشِ مَ. نٍكٌ نَشَ دُوتِ قِقٍ تِ يُدَيَ مَ، نَشَن قِندِ فبٍتِ كِلٌ وُلُ سَشَن نُن شّيمَ كِلٌ تٌنفٌ سَشَ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 نَشَ يٌسِيَ شَ دِ عٍلِيَكِمِ تِ مَنفّ رَ عَ بَبَ يٌسِيَ حْشْي رَ. عَ نَشَ عَ شِلِ مَسَرَ يٍهٌيَكِمِ رَ. عَ نَشَ يٍهٌوَشَسِ سُشُ فٍيلِمَنِ رَ، عَ عَ شَنِن مِسِرَ بْشِ مَ. يٍهٌوَشَسِ نَشَ قَشَ نَا.]]></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يٍهٌيَكِمِ نَشَ يُدَيَكَيٍ يَمَرِ عٍ شَ دُوتِ قِ عٍ شَ نَاقُلِ شَسَبِ مَ، عَلَكٌ عَ شَ فبٍتِ نُن شّيمَ قِ قِرَوُنَ نٍكٌ مَ، عَ عَ يَمَرِشِ نَشَن نَ.يُدَيَ مَنفّ يٍهٌيَكِمِيُدَيَ مَنفّيٍ عِِ ٣٦‏؛٥ ٬ ٨]]></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يٍهٌيَكِمِ حّ مْشْحّن نُن سُولِ نَن نُ عَ رَ، عَ قِندِ مَنفّ رَ تّمُي نَشّ. عَ نَشَ مَنفّيَ حّ قُ نُن كٍرٍن نَبَ دَرِ سَلَمُ. عَ نفَ نُ شِلِ نّ سٍبِدَ، ثّدَيَ شَ دِ نَشَن كٍلِ رُ مَ.]]></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نَشَ قٍ رَبَ نَشَن مُ رَقَن عَلَ مَ، عَلْ عَ بٍنبَيٍ عَ رَبَ كِ نَشّ.]]></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تٍ عَلَتَلَ شَ بَنشِ، حَمَ بِرِن بِرَشِ عَ قْشْ رَ؛ يُدَيَكَيٍ، دَرِ سَلَمُكَيٍ، سّرّشّدُبّيٍ، نَمِحْنمّيٍ نُن حَمَ بِرِن، كٍلِقٍ دِ مّدِيٍ مَ هَن عَ سَ قٌرِيٍ لِ. عَ نَشَ سَاتّ كِتَابُي شَرَن عٍ بّ، نَشَن تٌ عَلَتَلَ شَ بَنشِ كُي.]]></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فّ نُ تِشِ بُنتُنيِ نَن نَ، عَ لَايِدِ تٌنفٌ بِرَقٍ رَ عَلَتَلَ قْشْ رَ، عَ شَ عَ شَ يَامَرِيٍ، عَ شَ سّرِيّ، نُن عَ شَ مَسٍنيِ بِرِن نَبَتُ عَ بْحّ نُن عَ نِي بِرِن نَ، عَلَكٌ نَ سَاتّ كِتَابُي شَ مَسٍنيِ شَ كَمَلِ. حَمَ قَن نَشَ نَ سَاتّ تٌن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نفّ نَشَ يَمَرِ قِ سّرّشّدُبّ كُنتِفِ شِلِكِيَ مَ، نُن عَ شَ سّرّشّدُبّيٍ مَ، نُن عَلَتَلَ شَ بَنشِ نَادّ كَنتّيٍ مَ، عَ عٍ شَ سٍيٍ بِرِن نَمِنِ عَلَتَلَ شَ بَنشِ كُي، نَشٍيٍ نُ يَءِلَنشِ بَلِ، عَسٍرَ، نُن كٌورٍ مَسٍيٍ بّ. عَ نَشَ سَ عٍ فَن دَرِ سَلَمُ تَا قَرِ مَ سٍدِرٌن فُلُنبَ كُي، عٍ شُبٍ قَ شَنِن بٍتٍ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كُيٍيٍ شَ سّرّشّدُبّيٍ بَ، يُدَيَ مَنفّيٍ نَشٍيٍ تِ سُرَيِ فَنقٍ رَ كُيٍيٍ بّ فٍيَيٍ قَرِ يُدَيَ تَايٍ كُي نُن دَرِ سَلَمُ تَا قَرِ مَ. عٍ نُ سّرّشّيٍ بَمَ بَلِ كُيٍيٍ، سٌفٍ، كِكٍ، نُن تُنبُييٍ 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سٍرَ كُيٍ مَسٌلِشِ رَ مِنِ عَلَتَلَ شَ بَنشِ كُي، عَ عَ شَنِن دَرِ سَلَمُ قَرِ مَ سٍدِرٌن فُلُنبَ كُي، عَ عَ فَن هَن عَ قِندِ تّ شُبٍ رَ. عَ نَشَ نَ شُبٍ وْلِ فَبُرِيٍ قَ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كٌنكٌي رَبِرَ عَلَ شَ بَنشِ كُي، يّنّلَيٍ نُ يّنّ رَبَمَ دّننَشّ عٍ شَ كُيٍيٍ شَ قٍ رَ. فِنّيٍ قَن نُ سٌسٍيٍ يَءِلَنمَ عَسٍرَ كُيٍ بّ نَا.]]></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2026-06-15T07:56:52Z</dcterms:created>
  <dcterms:modified xsi:type="dcterms:W3CDTF">2026-06-15T07:56:52Z</dcterms:modified>
  <dc:title>Bible.com.au: عِسِرَيِلَ مَنفّيٍ ٢ 23:1-37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