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سّرّشّدُبّ شُنفبٍ شِلِكِيَ نَشَ عَ قَلَ سَقَن سّبّلِتِ بّ، «ﭑ بَرَ وٌن مَ سّرِيّ كِتَابُي تٌ عَلَتَلَ شَ بَنشِ كُي!» شِلِكِيَ نَشَ عَ سٌ سَقَن يِ رَ، سَقَن نَشَ عَ شَرَن قْلْ عَ شُي عِتٍ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دَنفِ شَنبِ، عَ نَشَ سِفَ مَنفّ يِرٍ، عَ دّنتّفّ سَ مَنفّ بّ عَ قَلَقٍ رَ، «كْبِرِ نَشَن نُ نَ عَلَتَلَ شَ بَنشِ كُي، عِ شَ وَلِكّيٍ بَرَ نَ سٌ وَلِكّ شُنيِيٍ يِ رَ نَشٍيٍ حْشْ سَشِ عَلَتَلَ شَ بَنشِ يَءِلَنقٍ شْ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يِ مَسٍنيِ قَن سَ نَ قَرِ، عَ نَشّ، «سّرّشّدُبّ شِلِكِيَ بَرَ كِتَابُي ندٍ سٌ ﭑ يِ رَ.» سَقَن نَشَ عَ شَرَن مَنفّ بّ عَ شُي عِتٍ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تٌ سّرِيّ كِتَابُي شَ مَسٍنيِ مّ، عَ نَشَ عَ شَ سٌسٍيٍ عِبْو سُننُنيِ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سّرّشّدُبّ شِلِكِيَ، سَقَن شَ دِ عَشِكَمَ، مِكٍ شَ دِ عَكِبٌرِ، سَقَن سّبّلِتِ، نُن مَنفّ رَ سِمَ عَسَيَ يَمَ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سِفَ عَلَتَلَ مَشْرِن ﭑ تَن نُن يُدَيَ حَمَ بّ يِ كِتَابُي شَ مَسٍنيِ وَ مَ نَشَن قَلَقٍ وٌن بّ، وٌن نَشَن تٌشِ. عَلَتَلَ شَ شْنّ بَرَ فبٌ. عَ شْنْشِ وٌن مَ، بَرِ مَ وٌن بَبَيٍ مُ تِن بِرَدٍ يِ كِتَابُي شُي قْشْ رَ، عٍ مُ حّرّ كِرَ شْن مَ، نَشَن سّبّشِ نَ كِتَابُي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رّشّدُبّ شِلِكِيَ، عَشِكَمَ، عَكِبٌرِ، سَقَن، نُن عَسَيَ نَشَ سِفَ نَمِحْنمّ فِنّ شُلِدَ يِرٍ، سَلُمُ شَ فِنّ، تِكِقَ شَ دِ، شَرَشَسِ شَ مَمَدِ. نَ فِنّ نُ سَبَتِشِ دَرِ سَلَمُ تَا نّينّ نَن كُي، عَ نُ مّينِمَ مَنفّ شَ سٌسٍيٍ مَ. شّيرَيٍ تٌ دّنتّفّ سَ نَ فِنّ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 يَابِ، «عِسِرَيِلَ مَرِفِ عَلَتَلَ شَ مَسٍنيِ نَن يَ؛ ‹وٌ عَ قَلَ وٌ شّيمَ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عَلَتَلَ نَشّ عَ ﭑ فبَلٌي رَفٌرٌ مَ نّ يِ بْشِ نُن عَ شَ مِشِيٍ مَ، عَلْ يُدَيَ مَنفّ عَ شَرَنشِ يِ كِتَابُي كُي كِ 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بَرَ ﭑ نَبٌلٌ، عٍ نُ سُرَيِ فَن عَلَ فبّتّيٍ بّ عٍ نَشٍيٍ يَءِلَنشِ عٍ يّتّ بّلّشّيٍ رَ، ﭑ بْحّ بَرَ تٍ يِ يِرٍ شِلِ مَ. عَ لُشِ عَلْ تّ نَشَن مُ شُبٍنمَ مُ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يَ مَنفّ يٌسِيَيُدَيَ مَنفّيٍ عِِ ٣٤‏؛١ ٬ ٢]]></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وٌ عَ قَلَ يُدَيَ مَنفّ بّ، نَشَن وٌ شّيشِ بٍ عَلَتَلَ مَشْرِندٍ، وٌ نَشّ، ‹عِسِرَيِلَ مَرِفِ عَلَتَلَ شَ مَسٍنيِ نَن 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ن يٌسِيَ تٌ فَاشُ ﭑ يَ رَ عِ عِ يّتّ مَفٌرٌ ﭑ تَن عَلَتَلَ بّ ﭑ مَ مَسٍنيِ شَ قٍ رَ يِ بْشِ نُن عَ شَ مِشِيٍ شِلِ مَ، ﭑ بَرَ عِ شَ مَشَندِ سُشُ. عِ تٌ عِ شَ سٌسٍيٍ عِبْو سُننُنيِ كُي، عِ قَ وَ ﭑ يَ عِ، ﭑ بَرَ عِ شُي مّ. عَلَتَلَ شَ مَسٍنيِ نَن نَ كِ.]]></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شَ قٍ رَ، عِ رَفَتَمَ نّ عِ بٍنبَيٍ قّ مَ بْحّسَ كُي. عِ يَيٍ مُ قَمَ فبَلٌي بِرِن تٌدٍ، ﭑ نَشٍيٍ رَفٌرٌ مَ يِ يِرٍ مَ.›» نَ دَنفِ شَنبِ، نَ شّيرَيٍ نَشَ نَ مَسٍنيِ دّنتّفّ مَنفّ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يَ حّ سٌلٌمَسَشَن نَن نُ عَ رَ، عَ قِندِ مَنفّ رَ تّمُي نَشّ. عَ نَشَ مَنفّيَ حّ تٌنفٌ سَشَن نُن كٍرٍن نَبَ دَرِ سَلَمُ. عَ نفَ نُ شِلِ نّ يٍدِدَ، عَدَيَ نَشَن بَرِ بْسِكَتِ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قٍ رَبَ نَشَن نَقَن عَلَتَلَ مَ، عَ عَ حّرّ عَ بٍنبَ دَوُدَ شَ كِرَ شْن مَ. عَ مُ بَ نَ كِرَ مَ قٍقٍ مَ.سّرّشّدُبّ كُنتِفِ سَاتّ كِتَابُي تٌقٍيُدَيَ مَنفّيٍ عِِ ٣٤‏؛٨ ٬ ١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سِيَ شَ مَنفّيَ حّ قُ نُن سٌلٌمَسَشَن ندٍ رَ، عَ نَشَ عَسَلِيَ شَ دِ، مٍسُلَمَ قَن شَ مَمَدِ سَقَن سّبّلِتِ شّي عَلَتَلَ شَ بَنشِ، يِ يَامَرِ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فَ سّرّشّدُبّ شُنفبٍ شِلِكِيَ يِرٍ، عَ شَ كْبِرِ كْنتِ حَمَ قَشِ نَشَن نَ عَلَتَلَ شَ بَنشِ نَادّ كَنتّيٍ شْ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سٌ وَلِكّ شُنيِيٍ يِ رَ، نَشٍيٍ حْشْ سَشِ عَلَتَلَ شَ بَنشِ يَءِلَنقٍ شْن مَ. عٍ شَ عَ سٌ وَلِكّيٍ يِ رَ نَشٍيٍ نَ يِرٍ بُلَشِيٍ يَءِلَنقٍ بَنشِ شَلّ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ن شَبُييٍ، بَنشِتِيٍ يِ رَ. عَ مَن شَ قِندِ وُرِ نُن فّمّ سَرٍ رَ، وَلِكّيٍ هَيِ نَ نَشَن مَ عَلَتَلَ شَ بَنشِ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عٍ نَشَ نَ كْبِرِ رَوَلِ كِ مَشْرِن عٍ مَ دٍ، بَرِ مَ مِشِ تِنشِنشِيٍ نَن عٍ رَ.»]]></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2026-06-13T22:40:04Z</dcterms:created>
  <dcterms:modified xsi:type="dcterms:W3CDTF">2026-06-13T22:40:04Z</dcterms:modified>
  <dc:title>Bible.com.au: عِسِرَيِلَ مَنفّيٍ ٢ 22:1-20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