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مُ عِسِرَيِلَ كٍرِ مَ عٍ شَ بْشِ مَ سْنْن، ﭑ نَشَن قِشِ عٍ بٍنبَيٍ مَ، شَ عٍ سَ بِرَ مَ ﭑ مَ يَامَرِيٍ نُن ﭑ مَ سّرِيّ قْشْ رَ، ﭑ مَ كٌنيِ مُنسَ نَشَن مَسٍ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سِرَيِلَ مُ عَلَتَلَ شُي سُشُ. عٍ شَ مَنفّ مَنَسِ نَشَ عٍ شُن تِ كِرَ حَاشِ شْن مَ. عٍ شَ يُنُبِيٍ نَشَ دَنفِ سِيٍ شَ يُنُبِيٍ رَ، عَلَتَلَ نَشٍيٍ سْنتْ عِسِرَيِلَ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لَتَلَ نَشَ عَ شَ مَسٍنيِ تِ عَ شَ نَمِحْنمّيٍ سَابُي رَ، عَ قَلَ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دَيَ مَنفّ مَنَسِ، عِ تٌ بَرَ يُنُبِ رَبَ دَنفِقٍ عَمٌرِكَيٍ رَ، عِ عَ نِيَ يُدَيَكَيٍ شَ كُيٍيٍ بَ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ن عِسِرَيِلَ مَرِفِ عَلَتَلَ شَ عَ مَسٍن عِ بّ، ﭑ فبَلٌي رَفٌرٌ مَ نّ يُدَيَ نُن دَرِ سَلَمُ مَ، نَشَن قِندِ مَ تّرّننَ رَ مِشِ بِرِ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دَرِ سَلَمُ مَكِيتِمَ نّ عَلْ ﭑ عَ رَبَ سَمَرِ رَ كِ نَشّ. ﭑ وٌ شَ قٍ مَتٌمَ نّ عَلْ ﭑ عَكَبُ بْنسْي شَ قٍ مَتٌ كِ نَشّ. ﭑ دَرِ سَلَمُ مَقِندِ مَ نّ عَ لٍفٍرٍ مَ، عَلْ ثِلٍتِ مَقِندِ مَ كِ نَشّ عَ نَ فّ مَشَ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ﭑ مَ حَمَ دْنشْي رَبّحِنمَ نّ، ﭑ عٍ لُ عٍ يَشُييٍ سَفٌي، عٍ شُن نَكَنَ، عٍ هَلَ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عٍ بَرَ قٍ رَبَ نَشَن مُ رَقَن ﭑ مَ، عٍ تِ ﭑ كَنكٍ كَبِ ﭑ عٍ بٍنبَيٍ رَ مِنِشِ تّمُي نَشّ مِسِرَ بْ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قٍ يُدَيَ شُن تِقٍ رَ كِرَ حَاشِ شْن مَ، مَنَسِ نَشَ دَرِ سَلَمُكَ فبٍفبٍ مَن قَشَ تْوحّفّ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سِ شَ تَرُشُي دْنشْي، عَ قٍ حَاشِ نَشٍيٍ بِرِن نَبَ، نَ سّبّشِ يُدَيَ مَنفّيٍ شَ تَرُشُ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مَنَسِيُدَيَ مَنفّيٍ عِِ ٣٣‏؛١ ٬ ٢٠]]></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لَاشِرَ، عٍ نَشَ عَ رَفَتَ عَ بٍنبَيٍ قّ مَ فَبُرِ ندٍ كُي مَنفّ بَنشِ شَنبِ رَ، مَنفّ عُسَ رَفَتَ دّننَشّ. عَ شَ دِ عَمٌن نَشَ تِ مَنفّ رَ عَ حْشْي رَ.يُدَيَ مَنفّ عَمٌنيُدَيَ مَنفّيٍ عِِ ٣٣‏؛٢١ ٬ ٢٥]]></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مٌن نُ بَرَ حّ مْشْحّن نُن قِرِن سْتْ، عَ تِ مَنفّ رَ تّمُي نَشّ. عَ نَشَ مَنفّيَ حّ قِرِن نَبَ دَرِ سَلَمُ. عَ نفَ نُ شِلِ نّ مٍسُلٍمٍتِ، شَرُ سُ نَشَن بَرِ يٌتٌبَ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قٍ رَبَ نَشَن مُ رَقَن عَلَتَلَ مَ، عَلْ عَ بَبَ مَنَسِ عَ رَبَ كِ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بِرَ عَ بَبَ شَ كِرَ قْشْ رَ قٍ بِرِن كُي، عَ نَشَ كُيٍيٍ بَتُ عَ بَبَ نَشٍيٍ بَتُ، عَ سُيِدِ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مّي عَ بٍنبَيٍ مَرِفِ عَلَتَلَ رَ، عَ مُ بِرَ عَ شَ كِرَ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كُنتِفِيٍ نَشَ عَ يَنقَ، عٍ عَ قَشَ عَ يّتّ بَنشِ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حَمَ نَشَ نَ يَنقَنتٍيٍ قَشَ، عٍ عَ شَ دِ يٌسِيَ تِ مَنفّ رَ عَ حْ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مٌن شَ تَرُشُي دْنشْي، عَ قٍ نَشٍيٍ بِرِن نَبَ، نَ سّبّشِ يُدَيَ مَنفّيٍ شَ تَرُشُ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رَفَتَ عَ شَ فَبُرِ كُي، مَنفّ بَنشِ شَنبِ رَ، مَنفّ عُسَ رَفَتَ دّننَشّ. عَ شَ دِ يٌسِيَ نَشَ تِ مَنفّ رَ عَ حْشْ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حّ قُ نُن قِرِن نَن نُ عَ رَ عَ قِندِ مَنفّ رَ تّمُي نَشّ. عَ نَشَ لُ كِبَنيِ كُي حّ تٌنفٌ سُولِ بُن مَ دَرِ سَلَمُ. عَ نفَ نُ شِلِ نّ شٍقٍسِ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مُ رَقَن عَلَتَلَ مَ، عَ بِرَ سِيٍ شَ نَامُنيِ حَاشِيٍ قْشْ رَ، عَلَتَلَ نَشٍيٍ كٍرِ نَ بْشِ مَ عِسِرَيِلَ بْنسْ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كُيٍ بَتُدٍيٍ يَءِلَن عَ بَبَ نُ بَرَ نَشٍيٍ كَنَ. عَ نَشَ بَلِ كُيٍ شَ سّرّشّبَدٍيٍ يَءِلَن، عَ عَسٍرَ كُيٍ تِ، عَلْ عِسِرَيِلَ مَنفّ عَكَبُ عَ رَبَ كِ نَشّ. عَ مَن نَشَ تُنبُييٍ بَتُ قْلْ، عَ عَ شِنبِ سِن نٍيٍ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رّشّبَدٍ ندٍيٍ تِ كُيٍيٍ بّ عَلَتَلَ شَ بَنشِ كُي، نَشَن نُ تِشِ دَرِ سَلَمُ عَلَتَلَ شِلِ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رّشّبَدٍ ندٍيٍ تِ تُنبُييٍ بَتُقٍ رَ، عَلَتَلَ شَ بَنشِ تّتّ قِرِنيِيٍ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شَ دِ فَن سّرّشّ رَ. عَ نُ دُورٍ قٍ نُن سٍمَتٌي قٍ رَبَ، عَ نُ وْيّن حِننّيٍ نُن مِشِ قَشَشِيٍ رَ. عَ تِ عَلَتَلَ كَنكٍ، عَ نُ قٍ رَبَ نَشَن مُ رَقَن عَلَتَ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سٍرَ كُيٍ مَسٌلِشِ تِ عَلَتَلَ شَ بَنشِ كُي. عَلَتَلَ نُ بَرَ عَ مَسٍن دَوُدَ نُن عَ شَ دِ سُلٍمَنِ بّ بَنشِ نَشَن مَ قٍ رَ، «ﭑ بَرَ دَرِ سَلَمُ نُن يِ بَنشِ سُفَندِ عِسِرَيِلَ بْنسْي بِرِن يَ مَ، ﭑ شِلِ سَبَتِدٍ رَ عَبَدَن.]]></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2026-08-15T13:59:11Z</dcterms:created>
  <dcterms:modified xsi:type="dcterms:W3CDTF">2026-08-15T13:59:11Z</dcterms:modified>
  <dc:title>Bible.com.au: عِسِرَيِلَ مَنفّيٍ ٢ 21:1-26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