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2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سٍكِيَ نُ بَرَ عَ قَلَ عَننَبِ عٍسَيِ بّ، «ﭑ عَ كٌلٌنمَ تْنشُمَ مُندُن مَ، عَ عَلَتَلَ ﭑ نَ يَلَنمَ نّ، ﭑ مَن قَ سِفَ عَ شَ بَنشِ عَ شِ سَشَن ندٍ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ننَبِ عٍسَيِ نَشَ عَ يَابِ، «يِ نَن قِندِ مَ عَلَتَلَ شَ تْنشُمَ رَ عِ بّ، عَلَكٌ عِ شَ عَ كٌلٌن عَ عَلَتَلَ عَ شَ مَسٍنيِ رَكَمَلِمَ نّ. عِ وَ مَ سٌفٍ نِينِ شَ عَ مَفبِلٍن عَ شَنبِ شَنبِ مَ دْشْ قُ، كَ عَ شَ سِفَ عَ يَرٍ يَرٍ مَ دْشْ 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سٍكِيَ نَشَ عَ يَابِ، «سٌفٍ نِينِ لُمَ سِفَ رَ عَ يَرٍ يَرٍ نَن مَ. عِ شَ عَ نِيَ عَ شَ فبِلٍن عَ شَنبِ شَنبِ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عَننَبِ عٍسَيِ نَشَ عَلَ مَشَندِ عَ شَ نَ رَبَ. عَلَتَلَ نَشَ سٌفٍ نِينِ مَفبِلٍن عَ شَنبِ شَنبِ مَ دْشْ قُ. نَ سٌفٍ نِينِ نُ تِشِ عَشَسِ تٍدٍ نَن مَ.شٍسٍكِيَ نُن بَبِلْن مَنفّ شَ شّيرَيٍعَننَبِ عٍسَيِ ٣٩‏؛١ ٬ 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مُي بَبِلْن مَنفّ مٍرٌدَكِ بَلَدَن نَشَ بَتَاشّ نُن بُحَ رَ سَنبَ شٍسٍكِيَ مَ، بَرِ مَ عَ نُ بَرَ شٍسٍكِيَ قُرَقٍ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سٍكِيَ نَشَ نَ شّيرَيٍ رَ سّنّ، عَ عَ شَ نَاقُلِ بِرِن مَسٍن عٍ بّ، عَلْ فبٍتِ، شّيمَ، سُرَيِ، لَبُندّ نُن تُرٍ شِرِ حْشُنمّ، عَ شَ فٍرٍ سٌسٍ رَفَتَدٍ نُن عَ شَ بَننَيَ بِرِن دّننَشّ. سٍسٍ مُ لُ، شٍسٍكِيَ مُ نَشَن مَسٍن عٍ بّ عَ شَ بَنشِ نُن عَ شَ بْشِ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دَنفِ شَنبِ، عَننَبِ عٍسَيِ نَشَ قَ شٍسٍكِيَ يِرٍ، عَ عَ مَشْرِن، «نَ مِشِيٍ مُنسٍ قَلَشِ عِ بّ؟ عٍ كٍلِشِ مِندٍن؟» شٍسٍكِيَ نَشَ عَ يَابِ، «عٍ كٍلِشِ بْشِ مَكُيٍ ندٍ نّ، دّننَشّ شِلِ بَبِلْ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يِ مَن نَشَ عَ مَشْرِن، «عٍ مُنسٍ مَتٌشِ عِ شَ بَنشِ كُي؟» شٍسٍكِيَ نَشَ عَ يَابِ، «سٍ نَشَن بِرِن نَ ﭑ مَ بَنشِ كُي. سٍسٍ مُ لُشِ ﭑ شْنيِ ﭑ مُ نَشَن مَسٍنشِ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عَننَبِ عٍسَيِ نَشَ عَ قَلَ شٍسٍكِيَ بّ، «عِ تُلِ مَتِ عَلَتَلَ شَ مَسٍ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لْشْي نَ قَقٍ، يِ مِشِيٍ قَمَ عِ هَرِفٍ بِرِن شَنِندٍ بَبِلْن، عِ بٍنبَيٍ نَشَن لُشِ عِ يِ رَ. عَلَتَلَ شَ مَسٍنيِ نَن نَ 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سٍكِيَ شَ قُرٍيُدَيَ مَنفّيٍ عِِ ٣٢‏؛٢٤ ٬ ٢٦، عَننَبِ عٍسَيِ ٣٨‏؛١ ٬ ٨‏،٢١ ٬ ٢٢]]></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قَمَ عِ شَ دِيٍ سُشُدٍ، عِ نَشٍيٍ بَرِشِ، عٍ عٍ بَنَ بَبِلْن مَنفّ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سٍكِيَ نَشَ عَ قَلَ عٍسَيِ بّ، «عَلَتَلَ شَ مَسٍنيِ عِ نَشَن تِشِ، عَ قَن.» عَ نَ قَلَ نّ بَرِ مَ عَ نَشّ، «بْحّسَ نُن كَنتَرِ تَن لُمَ نّ بٍ، ﭑ مَ سِمَيَ بِرِن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سٍكِيَ شَ تَرُشُي دْنشْي نُن عَ شَ وَلِ قَنيِيٍ عَ نَشٍيٍ رَبَ، عَلْ يٍ سَسٍ يَءِلَنقٍ نُن يٍ كِرَ رَبْوقٍ سٌقٍ رَ تَا كُي، نَ سّبّشِ يُدَيَ مَنفّيٍ شَ تَرُشُي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سٍكِيَ نَشَ لَاشِرَ، عٍ عَ بّلّ عَ بٍنبَيٍ قّ مَ. عَ شَ دِ مَنَسِ نَشَ تِ مَنفّ رَ عَ حْشْ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حّيٍ رَ، شٍسٍكِيَ نَشَ قُرَ عَ حَاشِ رَ. عَ فبٍ مُ نُ لُشِ عَ شَ قَشَ. عَمٌسُ شَ دِ عَننَبِ عٍسَيِ نَشَ سِفَ عَ يِرٍ، عَ عَ قَلَ عَ بّ، عَلَتَلَ يِ نَن مَسٍنشِ، «عِ شَ يَامَرِيٍ قِ عِ شَ مِشِيٍ مَ، بَرِ مَ عِ نَ قَشَقٍ نّ يِ كِ، عِ مُ كِسِمَ يِ قُرٍ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سٍكِيَ نَشَ عَ يَتَفِ مَقِندِ بَنشِ شَلّ مَ، عَ عَلَتَلَ مَشَندِ، عَ 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يَندِ هِننّ ﭑ نَ، عِ عَ كٌلٌن عَ ﭑ نَن حّرّشِ نّ كِرَ تِنشِنشِ شْن مَ ﭑ مَ دُنِحّءِفِرِ كُي ﭑ بْحّ قِيشّ رَ. ﭑ مُ عِ مَتَندِ، ﭑ مُ فبِلٍن عِ وَشْنقٍ قْشْ رَ.» شٍسٍكِيَ نَشَ وَ كِ قَ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ننَبِ عٍسَيِ مُ نُ فّشِ مِنِدٍ مَنفّ بَنشِ تّتّ كُي، عَلَتَلَ مَن نَشَ عَ مَسٍن عَ بّ، عَ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فبِلٍن عِ شَ سَ عَ قَلَ ﭑ مَ حَمَ يَرٍرَتِ شٍسٍكِيَ بّ، عِ بٍنبَ دَوُدَ مَرِفِ عَلَتَلَ يِ نَن مَسٍنشِ، ‹ﭑ بَرَ عِ شَ مَشَندِ مّ، ﭑ بَرَ عِ يَيٍ تٌ. ﭑ عِ يَلَنمَ نّ، عَ شِ سَشَن ندٍ، عِ تٍمَ نّ عَلَتَلَ شَ بَ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حّ قُ نُن سُولِ سَمَ نّ عِ شَ سِمَيَ شُن مَ. ﭑ عِ تَن نُن يِ تَا رَتَنفَمَ نّ عَسِرِيَ مَنفّ مَ. ﭑ يِ تَا مَكَنتَمَ نّ ﭑ مَ كٌنيِ دَوُدَ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ننَبِ عٍسَيِ نَشَ عَ قَلَ شٍسٍكِيَ شَ مِشِيٍ بّ، «وٌ شْرّ بٌفِ شَرَشِ ندٍ مْندْ، وٌ شَ عَ سَ عَ شَ قِ يَ عِ.» عٍ نَشَ نَ رَبَ، شٍسٍكِيَ نَشَ يَلَن.]]></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2026-06-15T08:23:06Z</dcterms:created>
  <dcterms:modified xsi:type="dcterms:W3CDTF">2026-06-15T08:23:06Z</dcterms:modified>
  <dc:title>Bible.com.au: عِسِرَيِلَ مَنفّيٍ ٢ 20:1-21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