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شَ شّيرَ تٌ فبِلٍن عَسِرِيَ مَنفّ يِرٍ، عَ نَشَ عَ لِ عَ شَ مَنفّ نُ بَرَ كٍلِ لَكِسِ، عَ نُ نَ لِبِنَ فٍرٍ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عَسِرِيَ مَنفّ نَشَ عَ كٌلٌن عَ كُسِ مَنفّ تِرِهَكَ نَ قَقٍ عَ فٍرٍدٍ. نَ كُي عَ مَن نَشَ شّيرَيٍ شّي شٍسٍكِيَ مَ، عَ قَلَ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عَ قَلَ يُدَيَ مَنفّ شٍسٍكِيَ بّ، ‹عِ شَ عَلَ، عِ لَشِ نَشَن نَ، نَ نَشَ عِ مَدَشُ دٍ عَ قَلَقٍ رَ، «دَرِ سَلَمُ مُ لُمَ عَسِرِيَ مَنفّ بّلّشّ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عَ كٌلٌن عَ قَنيِ رَ عَسِرِيَ مَنفّيٍ نَشَن نَبَشِ حَمَنّيٍ بِرِن نَ. عٍ عٍ سْنتْ نّ عَ حَاشِ رَ. عِ تَن قَ قَمَ عِ بَدٍ ﭑ يِ رَ 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نبَيٍ سِ نَشٍيٍ بْنبْ، عٍ شَ عَلَيٍ عٍ رَتَنفَ نّ، عَلْ فٌسَن، شَرَنِ، رٍ سٍقَ، نُن عٍدٍن بْنسْي نَشٍيٍ نَ تٍلِ عَسَ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مَتَ مَنفّ، عَرَثَدِ مَنفّ، سٍقَرَوَيِمِ مَنفّ، هٍنَ مَنفّ، نُن عِوَ مَنفّ نَ مِن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سٍكِيَ نَشَ بَتَاشّ رَ سُشُ شّيرَيٍ يِ رَ، عَ نَشَ عَ شَرَن. نَ دَنفِ شَنبِ، عَ نَشَ تٍ عَلَتَلَ شَ بَنشِ، عَ عَ عِتَلَ عَلَتَلَ يَ 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سٍكِيَ نَشَ عَلَتَلَ مَشَندِ، عَ نَشّ، «عِسِرَيِلَ مَرِفِ عَلَتَلَ، نَشَن مَفٌرٌشِ مَلٍكّيٍ تَفِ، عِ تَن نَن نَ دُنِحَ بِرِن مَرِفِ رَ، عِ تَن نَن كٌورٍ نُن بْشِ دَا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عِ عِ تُلِ مَتِ عَ قَنيِ رَ، عِ شَ سٍنَشٍرِبِ شَ مَسٍنيِ رَ مّ، نَشَن عَ شَ مِشِ شّيشِ عَلَ حِحّ رَ سْتْ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نْندِ نَ عَ رَ، عَسِرِيَ مَنفّيٍ بَرَ سِ بِرِن سْنتْ، عَ عٍ شَ قٍ شُن نَكَ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سٍكِيَ نُن عَننَبِ عٍسَيِ شَ سُمُنيِعَننَبِ عٍسَيِ ٣٧‏؛١ ٬ ٣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نٍيٍ شَ عَلَيٍ وٌلِ تّ عِ، عٍ عٍ كَنَ. عَ نْندِ كِ مَ، نَ كُيٍيٍ مُ قِندِشِ عَلَ رَ، بَرِ مَ عِبُنَدَ مَ نَن نٍيٍ يَءِلَنشِ وُرِ نُن فّمّ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ندِ، مُشُ مَرِفِ عَلَتَلَ، عِ شَ مُشُ رَتَنفَ سٍنَشٍرِبِ مَ، عَلَكٌ دُنِحَ بِرِن شَ عَ كٌلٌن، عَ عِ تَن نَن كٍرٍن نَ عَ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وَ، عَمٌسُ شَ دِ عَننَبِ عٍسَيِ نَشَ شّيرَ شّي مَنفّ شٍسٍكِيَ مَ، عَ نَشّ، «عِسِرَيِلَ مَرِفِ عَلَتَلَ يِ نَن مَسٍنشِ، ‹ﭑ بَرَ عِ شَ مَشَندِ سُشُ عِ نَشَن تِشِ عَسِرِيَ مَنفّ سٍنَشٍرِبِ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شَ مَسٍنيِ نَن يَ عَ شِلِ مَ،سِيٌنِ تَا قَمَ يٌدٍ عِ مَ،دَرِ سَلَمُ تٌقَنيِ قَمَ عِ مَبٍرٍ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دٍ كٌنبِشِ، عِ ندٍ مَبٍرٍشِ؟عِ سْنشْشِ ندٍ مَ؟عِ بَرَ عِ يّتّ عِفبٌ عِسِرَيِلَ سّنِيّنتْ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شّيرَيٍ بَرَ مَرِفِ رَ سْتْ.عِ بَرَ عَ قَلَ، «ﭑ تَن بَرَ تٍ هَن لِبَن فٍيَيٍ قَرِﭑ مَ فِسٍيٍ كُي.ﭑ سّدِرّ وُرِ عِتٍشِيٍ قْن،ﭑ سِثِرّ وُرِ تٌقَنيِيٍ سّفّ قْتْنيِ دّحّشِ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تِفِيٍ فٍ حَمَنّيٍ مَ، ﭑ عٍ يٍ مِن.ﭑ نِلِ شُرٍ سّنكِنّيٍ بِرِن شْرِ مَ نّ ﭑ سَنيِ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نَشّ، «عِ مُ عَ مّشِ بَ،عَ ﭑ بَرَ يِ قٍيٍ نَتّ نُ عَ رَكُيَ،كَقِ ﭑ عِ دَا تّمُي؟ﭑ قَ نَ عٍ رَبَقٍ نّ.عِ تَن قِندِشِ تَا سّنبّمَيٍ سْنتْمَ نَن تُ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ا مِشِيٍ سّنبّ مُ نَ عٍ شَ تِ وٌ كَنكٍ.فَاشُي نُن يَافِ نَن تُن عٍ سْتْمَ.عٍ لُمَ عَلْ حٌوفٍ شَرٍ، عَلْ سّشّ نَشَن نَ بَنشِ كْن نَ،عَلْ مّنفِ بِلِ نَشَن شَرَ مَ بٍينُن عَ شَ بٌفِ.]]></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ﭑ عِ دْشْ تّمُي، عِ مِنِ تّمُي سِفَقٍ رَ فٍرٍ سٌدٍ، عِ قَ تّمُي، ﭑ نَ بِرِن كٌلٌن.عِ مَن نَ ﭑ مَتَندِ، ﭑ نَ قَن كٌلٌ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شٍسٍكِيَ تٌ نَ قٍ مّ، عَ نَشَ عَ شَ دٌنمَ عِبْو عَ مَ، عَ بّكِ دُفِ رَفٌرٌ عَ مَ سُننُنيِ كُي، عَ قَ سِفَ عَلَتَلَ شَ بَنشِ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بَرَ ﭑ مَتَندِ نَ كِ، عِ عِ يّتّ عِفبٌ ﭑ مَ،ﭑ نَ ﭑ مَ شُرُندّ فبَكُمَ نّ عِ حْي رَ،ﭑ نَ ﭑ مَ كَرَقٌي سْتِ عِ دّ كُي،ﭑ عِ رَفبِلٍن عِ كٍلِ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نَشّ، «شٍسٍكِيَ، تْنشُمَ نَن يَ عِ بّ؛تٌوقَرٍ وٌ سَنسِ شْرِ يٌلٌنشِ نَن دٌنمَ.تَمُنَ وٌ سَنسِ بَلِ نَن دٌنمَ.كْنْ تَمُنَ بٌورٍ، وٌ سَنسِيٍ نَن دٌنمَ وٌ نَشٍيٍ سِمَ وٌ عٍ شَبَ،وٌ وّنِ مِن نَشَن كٍلِمَ وّنِ بِلِيٍ مَ، وٌ نَشٍيٍ سِ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دَ بْنسْييٍ نَشٍيٍ كِسِمَ،نٍيٍ لُمَ نّ عَلْ وُرِ بِلِنَشَن عَ سَنكٍ نَ بْشِ بُن مَ،عَ قَ عَ بٌفِ رَ مِنِ عَ قُفٍ بِرِ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رِ مَ مِشِ ندٍيٍ رَتَنفَمَ نّ قَشّ مَ دَرِ سَلَمُ،سِيٌنِ مِشِ ندٍيٍ كِسِمَ نّ.عَلَتَلَ سّنبّمَ عَ مَقُرَ مَ نّ نَ بِرِن نَبَدٍ.»]]></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كُي، عَلَتَلَ يِ مَسٍنيِ نَن تِشِ عَسِرِيَ مَنفّ شَ قٍ رَ،«عَ مُ سٌمَ يِ تَا كُي،عَ مُ شَلِ يٌ وٌلِمَ بٍ،عَ مُ تِمَ وٌ كَنكٍ عَ شَ وُرٍ لٍقَ رَ،عَ مُ بّندّ مَتٍمَ تُفَنقٍ رَ وٌ شَ تّتّ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فبِلٍنمَ عَ قَ كِرَ نَن نَ،عَ مُ سٌمَ يِ تَا كُي!عَلَتَلَ شَ مَسٍنيِ نَن نَ 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يِ تَا مَكَنتَمَ نّ،ﭑ عَ رَكِسِمَ نّ ﭑ شِلِ نُن ﭑ مَ كٌنيِ دَوُدَ شَ قٍ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رَ عَلَتَلَ شَ مَلٍكّ نَشَ مِنِ، عَ سَ عَسِرِيَكَ وُلُ كّمّ تٌنفٌ سٌلٌمَسَشَن نُن سُولِ قَشَ. عَ دْنشْييٍ تٌ كٍلِ فّيسّفّ، عٍ نَشَ نَ قُرٍيٍ تٌ عٍ يَ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كُي، عَسِرِيَ مَنفّ سٍنَشٍرِبِ نَشَ فبِلٍن عَ شْنيِ نِنٍوٍ.]]></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لْشْي ندٍ، عَ تٌ نُ نَ سَلِقٍ عَ شَ عَلَ نِسِرِ شَ بَنشِ كُي، عَدَرَ مٍلٍكِ نُن سَرٍ سٍرِ نَشَ عَ قَشَ سَنتِدّفّمَ رَ، عٍ عٍ فِ عَرَرَتِ بْشِ مَ. عٍسَرِشَدٌنِ نَشَ تِ مَنفّ رَ عَ بَبَ سٍنَشٍرِبِ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شَ بَنشِ شُنيِ عٍلِيَكِمِ، عَ شَ سّبّلِتِ سٍبٍنَ، نُن سّرّشّدُبّ قٌرِيٍ شّي عَمٌسُ شَ دِ عَننَبِ عٍسَيِ شْن، بّكِ دُفِ رَفٌرٌشِ عٍ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قَلَ عَ بّ، شٍسٍكِيَ يِ نَن قَلَشِ، «تٌ قِندِشِ سُننُنيِ، حَشَنكَتّ، نُن بْحّ مَحَاشُ لْشْي نَن نَ. عَ لُشِ عَلْ دِيٍ بَرِ تّمُي بَرَ عَ لِ، كْنْ سّنبّ مُ نَ سْنْن عٍ شَ بَ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رِفِ عَلَتَلَ نَ عَسِرِيَ مَنفّ شَ شّيرَ شَ مَسٍنيِ مّ عَلَ حِحّ رَ سْتْقٍ رَ، تّمُندٍ عَ عَ حَشَنكَتَمَ نّ عَ شَ نَ وْيّنيِيٍ مَ. عِ شَ عَلَ مَشَندِ عَلَكٌ وٌن مَ مِشِ دْنشْييٍ نَشَ قَ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شٍسٍكِيَ شَ مِشِيٍ نَشَ سِفَ عَننَبِ عٍسَيِ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يِ نَشَ عَ مَسٍن عٍ بّ، «وٌ عَ قَلَ وٌ شَ مَنفّ بّ، عَلَتَلَ يِ مَسٍنيِ نَن تِشِ، ‹عِ نَشَ فَاشُ عَسِرِيَ مَنفّ شَ شّيرَيٍ شَ مَرَ سْتْييٍ شَ قٍ رَ، عَ نَشٍيٍ قَلَشِ ﭑ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قَمَ عَ شَشِلِ مَقِندِدٍ شِبَارُي ندٍ رَ، عَ قَ فبِلٍن عَ شْنيِ. ﭑ عَ قَشَمَ سَنتِدّفّمَ رَ مّننِ نّ.›»]]></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2026-06-15T08:52:29Z</dcterms:created>
  <dcterms:modified xsi:type="dcterms:W3CDTF">2026-06-15T08:52:29Z</dcterms:modified>
  <dc:title>Bible.com.au: عِسِرَيِلَ مَنفّيٍ ٢ 19:1-37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