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2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سِرَيِلَ مَنفّيٍ ٢ 19: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مَنفّ شَ شّيرَ تٌ فبِلٍن عَسِرِيَ مَنفّ يِرٍ، عَ نَشَ عَ لِ عَ شَ مَنفّ نُ بَرَ كٍلِ لَكِسِ، عَ نُ نَ لِبِنَ فٍرٍقٍ.]]></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نَ تّمُي عَسِرِيَ مَنفّ نَشَ عَ كٌلٌن عَ كُسِ مَنفّ تِرِهَكَ نَ قَقٍ عَ فٍرٍدٍ. نَ كُي عَ مَن نَشَ شّيرَيٍ شّي شٍسٍكِيَ مَ، عَ قَلَقٍ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وٌ عَ قَلَ يُدَيَ مَنفّ شٍسٍكِيَ بّ، ‹عِ شَ عَلَ، عِ لَشِ نَشَن نَ، نَ نَشَ عِ مَدَشُ دٍ عَ قَلَقٍ رَ، «دَرِ سَلَمُ مُ لُمَ عَسِرِيَ مَنفّ بّلّشّ عِ.»]]></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عَ كٌلٌن عَ قَنيِ رَ عَسِرِيَ مَنفّيٍ نَشَن نَبَشِ حَمَنّيٍ بِرِن نَ. عٍ عٍ سْنتْ نّ عَ حَاشِ رَ. عِ تَن قَ قَمَ عِ بَدٍ ﭑ يِ رَ دِ؟]]></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ﭑ بٍنبَيٍ سِ نَشٍيٍ بْنبْ، عٍ شَ عَلَيٍ عٍ رَتَنفَ نّ، عَلْ فٌسَن، شَرَنِ، رٍ سٍقَ، نُن عٍدٍن بْنسْي نَشٍيٍ نَ تٍلِ عَسَ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شَمَتَ مَنفّ، عَرَثَدِ مَنفّ، سٍقَرَوَيِمِ مَنفّ، هٍنَ مَنفّ، نُن عِوَ مَنفّ نَ مِندٍن؟›»]]></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شٍسٍكِيَ نَشَ بَتَاشّ رَ سُشُ شّيرَيٍ يِ رَ، عَ نَشَ عَ شَرَن. نَ دَنفِ شَنبِ، عَ نَشَ تٍ عَلَتَلَ شَ بَنشِ، عَ عَ عِتَلَ عَلَتَلَ يَ عِ.]]></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شٍسٍكِيَ نَشَ عَلَتَلَ مَشَندِ، عَ نَشّ، «عِسِرَيِلَ مَرِفِ عَلَتَلَ، نَشَن مَفٌرٌشِ مَلٍكّيٍ تَفِ، عِ تَن نَن نَ دُنِحَ بِرِن مَرِفِ رَ، عِ تَن نَن كٌورٍ نُن بْشِ دَاشِ.]]></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لَتَلَ، عِ عِ تُلِ مَتِ عَ قَنيِ رَ، عِ شَ سٍنَشٍرِبِ شَ مَسٍنيِ رَ مّ، نَشَن عَ شَ مِشِ شّيشِ عَلَ حِحّ رَ سْتْدٍ.]]></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لَتَلَ، نْندِ نَ عَ رَ، عَسِرِيَ مَنفّيٍ بَرَ سِ بِرِن سْنتْ، عَ عٍ شَ قٍ شُن نَكَنَ.]]></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شٍسٍكِيَ نُن عَننَبِ عٍسَيِ شَ سُمُنيِعَننَبِ عٍسَيِ ٣٧‏؛١ ٬ ٣٨]]></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نَشَ نٍيٍ شَ عَلَيٍ وٌلِ تّ عِ، عٍ عٍ كَنَ. عَ نْندِ كِ مَ، نَ كُيٍيٍ مُ قِندِشِ عَلَ رَ، بَرِ مَ عِبُنَدَ مَ نَن نٍيٍ يَءِلَنشِ وُرِ نُن فّمّ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يَندِ، مُشُ مَرِفِ عَلَتَلَ، عِ شَ مُشُ رَتَنفَ سٍنَشٍرِبِ مَ، عَلَكٌ دُنِحَ بِرِن شَ عَ كٌلٌن، عَ عِ تَن نَن كٍرٍن نَ عَلَ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وَ، عَمٌسُ شَ دِ عَننَبِ عٍسَيِ نَشَ شّيرَ شّي مَنفّ شٍسٍكِيَ مَ، عَ نَشّ، «عِسِرَيِلَ مَرِفِ عَلَتَلَ يِ نَن مَسٍنشِ، ‹ﭑ بَرَ عِ شَ مَشَندِ سُشُ عِ نَشَن تِشِ عَسِرِيَ مَنفّ سٍنَشٍرِبِ شَ قٍ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لَتَلَ شَ مَسٍنيِ نَن يَ عَ شِلِ مَ،سِيٌنِ تَا قَمَ يٌدٍ عِ مَ،دَرِ سَلَمُ تٌقَنيِ قَمَ عِ مَبٍرٍدٍ.]]></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 ندٍ كٌنبِشِ، عِ ندٍ مَبٍرٍشِ؟عِ سْنشْشِ ندٍ مَ؟عِ بَرَ عِ يّتّ عِفبٌ عِسِرَيِلَ سّنِيّنتْي مَ.]]></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 شَ شّيرَيٍ بَرَ مَرِفِ رَ سْتْ.عِ بَرَ عَ قَلَ، «ﭑ تَن بَرَ تٍ هَن لِبَن فٍيَيٍ قَرِﭑ مَ فِسٍيٍ كُي.ﭑ سّدِرّ وُرِ عِتٍشِيٍ قْن،ﭑ سِثِرّ وُرِ تٌقَنيِيٍ سّفّ قْتْنيِ دّحّشِ كُي.]]></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ﭑ تِفِيٍ فٍ حَمَنّيٍ مَ، ﭑ عٍ يٍ مِن.ﭑ نِلِ شُرٍ سّنكِنّيٍ بِرِن شْرِ مَ نّ ﭑ سَنيِيٍ 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لَتَلَ نَشّ، «عِ مُ عَ مّشِ بَ،عَ ﭑ بَرَ يِ قٍيٍ نَتّ نُ عَ رَكُيَ،كَقِ ﭑ عِ دَا تّمُي؟ﭑ قَ نَ عٍ رَبَقٍ نّ.عِ تَن قِندِشِ تَا سّنبّمَيٍ سْنتْمَ نَن تُن نَ،]]></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نَ تَا مِشِيٍ سّنبّ مُ نَ عٍ شَ تِ وٌ كَنكٍ.فَاشُي نُن يَافِ نَن تُن عٍ سْتْمَ.عٍ لُمَ عَلْ حٌوفٍ شَرٍ، عَلْ سّشّ نَشَن نَ بَنشِ كْن نَ،عَلْ مّنفِ بِلِ نَشَن شَرَ مَ بٍينُن عَ شَ بٌفِ.]]></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كْنْ ﭑ عِ دْشْ تّمُي، عِ مِنِ تّمُي سِفَقٍ رَ فٍرٍ سٌدٍ، عِ قَ تّمُي، ﭑ نَ بِرِن كٌلٌن.عِ مَن نَ ﭑ مَتَندِ، ﭑ نَ قَن كٌلٌن.]]></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مَنفّ شٍسٍكِيَ تٌ نَ قٍ مّ، عَ نَشَ عَ شَ دٌنمَ عِبْو عَ مَ، عَ بّكِ دُفِ رَفٌرٌ عَ مَ سُننُنيِ كُي، عَ قَ سِفَ عَلَتَلَ شَ بَنشِ كُي.]]></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عِ تٌ بَرَ ﭑ مَتَندِ نَ كِ، عِ عِ يّتّ عِفبٌ ﭑ مَ،ﭑ نَ ﭑ مَ شُرُندّ فبَكُمَ نّ عِ حْي رَ،ﭑ نَ ﭑ مَ كَرَقٌي سْتِ عِ دّ كُي،ﭑ عِ رَفبِلٍن عِ كٍلِدٍ.»]]></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عَلَتَلَ نَشّ، «شٍسٍكِيَ، تْنشُمَ نَن يَ عِ بّ؛تٌوقَرٍ وٌ سَنسِ شْرِ يٌلٌنشِ نَن دٌنمَ.تَمُنَ وٌ سَنسِ بَلِ نَن دٌنمَ.كْنْ تَمُنَ بٌورٍ، وٌ سَنسِيٍ نَن دٌنمَ وٌ نَشٍيٍ سِمَ وٌ عٍ شَبَ،وٌ وّنِ مِن نَشَن كٍلِمَ وّنِ بِلِيٍ مَ، وٌ نَشٍيٍ سِمَ.]]></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يُدَ بْنسْييٍ نَشٍيٍ كِسِمَ،نٍيٍ لُمَ نّ عَلْ وُرِ بِلِنَشَن عَ سَنكٍ نَ بْشِ بُن مَ،عَ قَ عَ بٌفِ رَ مِنِ عَ قُفٍ بِرِ رَ.]]></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بَرِ مَ مِشِ ندٍيٍ رَتَنفَمَ نّ قَشّ مَ دَرِ سَلَمُ،سِيٌنِ مِشِ ندٍيٍ كِسِمَ نّ.عَلَتَلَ سّنبّمَ عَ مَقُرَ مَ نّ نَ بِرِن نَبَدٍ.»]]></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نَ كُي، عَلَتَلَ يِ مَسٍنيِ نَن تِشِ عَسِرِيَ مَنفّ شَ قٍ رَ،«عَ مُ سٌمَ يِ تَا كُي،عَ مُ شَلِ يٌ وٌلِمَ بٍ،عَ مُ تِمَ وٌ كَنكٍ عَ شَ وُرٍ لٍقَ رَ،عَ مُ بّندّ مَتٍمَ تُفَنقٍ رَ وٌ شَ تّتّ رَ.]]></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عَ فبِلٍنمَ عَ قَ كِرَ نَن نَ،عَ مُ سٌمَ يِ تَا كُي!عَلَتَلَ شَ مَسٍنيِ نَن نَ كِ.]]></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ﭑ يِ تَا مَكَنتَمَ نّ،ﭑ عَ رَكِسِمَ نّ ﭑ شِلِ نُن ﭑ مَ كٌنيِ دَوُدَ شَ قٍ رَ.»]]></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نَ كْي رَ عَلَتَلَ شَ مَلٍكّ نَشَ مِنِ، عَ سَ عَسِرِيَكَ وُلُ كّمّ تٌنفٌ سٌلٌمَسَشَن نُن سُولِ قَشَ. عَ دْنشْييٍ تٌ كٍلِ فّيسّفّ، عٍ نَشَ نَ قُرٍيٍ تٌ عٍ يَ مَ.]]></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نَ كُي، عَسِرِيَ مَنفّ سٍنَشٍرِبِ نَشَ فبِلٍن عَ شْنيِ نِنٍوٍ.]]></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لْشْي ندٍ، عَ تٌ نُ نَ سَلِقٍ عَ شَ عَلَ نِسِرِ شَ بَنشِ كُي، عَدَرَ مٍلٍكِ نُن سَرٍ سٍرِ نَشَ عَ قَشَ سَنتِدّفّمَ رَ، عٍ عٍ فِ عَرَرَتِ بْشِ مَ. عٍسَرِشَدٌنِ نَشَ تِ مَنفّ رَ عَ بَبَ سٍنَشٍرِبِ حْشْي 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نَشَ عَ شَ بَنشِ شُنيِ عٍلِيَكِمِ، عَ شَ سّبّلِتِ سٍبٍنَ، نُن سّرّشّدُبّ قٌرِيٍ شّي عَمٌسُ شَ دِ عَننَبِ عٍسَيِ شْن، بّكِ دُفِ رَفٌرٌشِ عٍ مَ.]]></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نَشَ عَ قَلَ عَ بّ، شٍسٍكِيَ يِ نَن قَلَشِ، «تٌ قِندِشِ سُننُنيِ، حَشَنكَتّ، نُن بْحّ مَحَاشُ لْشْي نَن نَ. عَ لُشِ عَلْ دِيٍ بَرِ تّمُي بَرَ عَ لِ، كْنْ سّنبّ مُ نَ سْنْن عٍ شَ بَ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مَرِفِ عَلَتَلَ نَ عَسِرِيَ مَنفّ شَ شّيرَ شَ مَسٍنيِ مّ عَلَ حِحّ رَ سْتْقٍ رَ، تّمُندٍ عَ عَ حَشَنكَتَمَ نّ عَ شَ نَ وْيّنيِيٍ مَ. عِ شَ عَلَ مَشَندِ عَلَكٌ وٌن مَ مِشِ دْنشْييٍ نَشَ قَشَ.»]]></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مَنفّ شٍسٍكِيَ شَ مِشِيٍ نَشَ سِفَ عَننَبِ عٍسَيِ يِ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سَيِ نَشَ عَ مَسٍن عٍ بّ، «وٌ عَ قَلَ وٌ شَ مَنفّ بّ، عَلَتَلَ يِ مَسٍنيِ نَن تِشِ، ‹عِ نَشَ فَاشُ عَسِرِيَ مَنفّ شَ شّيرَيٍ شَ مَرَ سْتْييٍ شَ قٍ رَ، عَ نَشٍيٍ قَلَشِ ﭑ بّ.]]></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ﭑ قَمَ عَ شَشِلِ مَقِندِدٍ شِبَارُي ندٍ رَ، عَ قَ فبِلٍن عَ شْنيِ. ﭑ عَ قَشَمَ سَنتِدّفّمَ رَ مّننِ نّ.›»]]></a:t>
            </a:r>
          </a:p>
        </p:txBody>
      </p:sp>
    </p:spTree>
  </p:cSld>
  <p:clrMapOvr>
    <a:masterClrMapping/>
  </p:clrMapOvr>
</p:sld>
</file>

<file path=ppt/theme/theme1.xml><?xml version="1.0" encoding="utf-8"?>
<a:theme xmlns:a="http://schemas.openxmlformats.org/drawingml/2006/main" name="Theme73">
  <a:themeElements>
    <a:clrScheme name="Theme7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2026-08-15T13:59:10Z</dcterms:created>
  <dcterms:modified xsi:type="dcterms:W3CDTF">2026-08-15T13:59:10Z</dcterms:modified>
  <dc:title>Bible.com.au: عِسِرَيِلَ مَنفّيٍ ٢ 19:1-37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