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 عٍ بَتُ عَلْ سِ بٌورٍيٍ عَلَتَلَ نَشٍيٍ كٍرِشِ عٍ يَ رَ. عِسِرَيِلَكَيٍ نُ بَرَ عٍ تُلِ مَتِ عٍ شَ مَنفّيٍ رَ نَ قٍ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كَيٍ نُ بَرَ قٍيٍ رَبَ فُندٌ رَ عٍ مَرِفِ عَلَتَلَ رَ، عٍ مُ لَن عٍ شَ نَشٍيٍ رَبَ. عٍ نُ بَرَ كُيٍ بَتُدٍيٍ يَءِلَن يِرٍ عِتٍشِيٍ عٍ شَ تَايٍ بِرِن كُي، كٍلِ يِرٍ مَكَنتَدٍيٍ مَ هَن تَا مَكَنتَشِيٍ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فّمّ مَسٌلِشِيٍ نُن عَسٍرَ كُيٍيٍ تِ فٍيَيٍ كْن نَ، وُرِيٍ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نِ، عٍ نَشَ سُرَيِ فَن سّرّشّ رَ نَ كُيٍيٍ بّ، عَلْ سِيٍ نُ عَ رَبَمَ كِ نَشّ، عَلَتَلَ نَشٍيٍ كٍرِ عٍ يَ رَ. عٍ نَشَ عَلَتَلَ مَتَندِ عٍ شَ نَ قٍ حَاشِ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كُيٍيٍ بَتُمَ، هَلِ عَلَتَلَ تٌ بَرَ نُ تْنيِ دْشْ نَ قٍ مَ، عَ قَلَقٍ رَ، «وٌ نَشَ نَ مْولِ رَ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 بَرَ عِسِرَيِلَ نُن يُدَيَ رَكٌلٌن نَ بِرِن نَ عَ شَ نَمِحْنمّيٍ سَابُي رَ. عَ نُ بَرَ عَ قَلَ، «وٌ شَ فبِلٍن وٌ شَ وَلِ كٌبِيٍ قْشْ رَ. وٌ شَ بِرَ ﭑ مَ يَامَرِيٍ نُن ﭑ مَ تْنيِيٍ قْشْ رَ، عَلْ ﭑ مَ سّرِيّ عَ مَسٍنشِ كِ نَشّ، ﭑ نَشَن يَمَرِ وٌ بٍنبَيٍ رَ ﭑ مَ كٌنيِ نَمِحْنمّيٍ سَابُ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مُ عٍ تُلِ مَتِ عَلَتَلَ رَ. عٍ نَشَ عٍ بْحّ رَشْرْشْ، عَلْ عٍ بٍنبَيٍ نَشٍيٍ مُ دَنشَنِيَ عٍ مَرِفِ عَلَتَلَ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نَشَ عَلَتَلَ شَ يَامَرِيٍ مَتَندِ، عٍ عَ شَ سَاتّ كَنَ نَشَن نُ شِرِشِ عَلَ نُن عٍ بٍنبَيٍ تَفِ. عٍ نَشَ بِرَ قٍ قُقَقُ قْشْ رَ، عٍ عٍ يّتّ قِندِ قُيَنتٍيٍ رَ. عٍ نَشَ بِرَ سِيٍ شَ نَامُنيِيٍ قْشْ رَ، نَشٍيٍ عٍ رَبِلِنشِ، عَلَتَلَ تْنيِ دْشْ نَ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 مَرِفِ عَلَتَلَ شَ يَامَرِيٍ بِرِن مَتَندِ. عٍ نَشَ نِنفٍ وُرٍ دَاشِ قِرِن يَءِلَن كُيٍيٍ رَ، عٍ نَشَ عَسٍرَ كُيٍ مَسٌلِ وُرِ رَ، عٍ نَشَ سُيِدِ تُنبُييٍ بّ، عٍ نَشَ بَلِ كُيٍ بَ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شَ دِ شّمّيٍ نُن عٍ شَ دِ فِنّيٍ بَ سّرّشّ فَن دَاشِ رَ. عٍ نَشَ بِرَ دُورٍيَ نُن سٍمَتٌقٍ قْشْ رَ. عٍ نَشَ عٍ يّتّ قِ عَلَ فبّتّيٍ مَ، عٍ قٍ رَبَ نَشَن مُ رَقَن عَلَتَلَ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مَنفّ هٌ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نَن عَ نِيَ عَلَتَلَ نَشَ شْنْ عِسِرَيِلَ بْنسْي مَ، عَ قَ عٍ مَكُيَ عَ يَ تٌدٍ رَ. يُدَ بْنسْي كٍرٍن نَن لُ 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لِ يُدَ بْنسْي، عٍ مُ نُ بِرَ مَ عٍ مَرِفِ عَلَتَلَ شَ يَامَرِيٍ قْشْ رَ عَ رَبَ كِ مَ. عٍ قَن نَشَ بِرَ عِسِرَيِلَ شَ مِسَالِ قْ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تَلَ نَشَ مّي عِسِرَيِلَ بْنسْي بِرِن نَ، عَ نَشَ عٍ حَشَنكَتَ، عَ عٍ رَبٌلٌ عَ شُننَكَنَمَيٍ بّلّشّ عِ، عَ عٍ كٍرِ عَ يَ تٌدٍ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عِسِرَيِلَ بَ دَوُدَ بْنسْي رَ، عَ نَشَ عٍ لُ نٍبَتِ شَ دِ يٍرٌبٌوَ مِ شَ مَنفّيَ بُن مَ، نَشَن بَرَ عٍ رَفبِلٍن عَلَتَلَ قْشْ رَ عَ شَ يُنُبِ شُنفبٍ سَابُ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كَيٍ نَشَ بِرَ يٍرٌبٌوَ مِ شَ يُنُبِيٍ بِرِن قْشْ رَ. عٍ مُ عٍ مَكُيَ نٍ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هَن عَلَتَلَ نَشَ عِسِرَيِلَ مَكُيَ عَ يَ تٌدٍ رَ، عَلْ عَ عَ مَسٍن عَ شَ كٌنيِ نَمِحْنمّيٍ بّ كِ نَشّ. نَ كُي عِسِرَيِلَكَيٍ نَشَ مَكُيَ عٍ شَ بْشِ رَ، عٍ سَ لُ عَسِرِيَ بْشِ مَ هَن تٌ.سَمَرِ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رِيَ مَنفّ نَشَ قَ مِشِيٍ رَ كٍلِ بَبِلْن، كُتَ، عَوِ، شَمَتَ، نُن سٍقَرَوَيِمِ، عَ قَ نٍيٍ لُ سَمَرِ تَايٍ كُي عِسِرَيِلَكَيٍ حْشْي رَ. نَ كُي عٍ نَشَ سَمَرِ قِندِ عٍ فبٍ رَ، عٍ سَبَتِ نَا.]]></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يٍ تٌ مُ نُ فَاشُمَ عَلَتَلَ يَ رَ، عَلَتَلَ نَشَ يّتّيٍ رَدِن عٍ مَ، عٍ نُ عٍ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عَ قَلَ عَسِرِيَ مَنفّ بّ، «عِ مِشِ نَشٍيٍ شَنِنشِ عٍ شَ سَبَتِ سَمَرِ بْشِ مَ، نٍيٍ مُ مّننِ عَلَيٍ بَتُ كِ كٌلٌن. نَا عَلَيٍ بَرَ يّتّيٍ رَدِن عٍ مَ عٍ عٍ قَشَ عَ كٌلٌنتَرٍيَ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رِيَ مَنفّ نَشَ يِ يَامَرِ قِ، «سّرّشّدُبّ ندٍ شَ سَبَتِ نَ بْشِ مَ، عَ شَ عٍ شَرَن نَ بْشِ عَلَيٍ بَتُ كِ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دَيَ مَنفّ عَشَسِ شَ مَنفّيَ حّ قُ نُن قِرِن ندٍ رَ، عٍلَ شَ دِ هٌسٍيَ نَشَ قِندِ عِسِرَيِلَ مَنفّ رَ سَمَرِ. عَ حّ سٌلٌمَنَانِ مَنفّيَ رَ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سّرّشّدُبّ كٍرٍن، نَشَن نُ بَرَ شَنِن عَسِرِيَ بْشِ مَ، نَ نَشَ سِفَ بٍتٍلِ تَا كُي سَمَرِ بْشِ مَ، عَ مّننِكَيٍ شَرَن عَلَتَلَ يَرَفَاشُي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نَ سِيٍ، كَنكَن نُ عَ فبٍ عَلَيٍ تِمَ نَ كُيٍ بَنشِيٍ كُي، سَمَرِكَيٍ نُ بَرَ نَشٍيٍ تِ عٍ شَ تَايٍ كُي نُن يِرٍ عِتٍشِيٍ قَ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بِلْنكَيٍ نَشَ سُكْتِ بّنْتِ كُيٍ تِ. كُتَكَيٍ نَشَ نٍرِفَلِ كُيٍ تِ. شَمَتَكَيٍ نَشَ عَسِمَ كُيٍ 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وِكَيٍ نَشَ نِبَهَسِ نُن تَرِتَكِ كُيٍ تِ. سٍقَرَوَيِمِكَيٍ تَن نُ لُمَ عٍ شَ دِيٍ نَن بَ رَ سّرّشّ فَن دَاشِ رَ عٍ شَ كُيٍيٍ، عَدَرَ مٍلٍكِ نُن عَنَمٍلٍكِ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سِيٍ تٌ نُ فَاشُمَ عَلَتَلَ قَن يَ رَ، عٍ نُ مِشِ مْولِ نَن بِرِن تِمَ عَلَتَلَ شَ سّرّشّدُبّيٍ رَ، نٍيٍ شَ نُ سّرّشّيٍ بَ عٍ بّ نَ يِرٍ عِتٍشِيٍ قَ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كُي، عٍ نُ عَلَتَلَ بَتُمَ، كْنْ عٍ مَن نُ عٍ فبٍ كُيٍ قَن بَتُمَ عٍ فبٍ كِ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هَن تٌ عٍ بِرَ مَ نَ نَامُن قٌرِيٍ قْشْ رَ، عٍ مُ فَاشُمَ عَلَتَلَ يَ رَ. عٍ مُ نُ عٍ يّتّ شَ نَامُنيِيٍ رَكَمَلِمَ، عٍ مَن مُ نُ عَلَتَلَ شَ سّرِيّ قَن نَكَمَلِمَ، عَ نَشَن سٌ يَشُبَ بْنسْي يِ رَ، عَ نَشَن شِلِ سَ عِسِرَيِلَ.]]></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تَلَ نُ بَرَ يِ سَاتّ تٌنفٌ عٍ بّ، عَ عٍ يَمَرِ يِ رَ، «وٌ نَشَ فَاشُ عَلَ فبّتّيٍ يَ رَ، وٌ نَشَ سُيِدِ عٍ بّ، وٌ نَشَ عٍ بَتُ، وٌ نَشَ سّرّشّ يٌ بَ عٍ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لَنمَ وٌ شَ فَاشُ عَلَتَلَ نَن كٍرٍن يَ رَ، نَشَن وٌ رَ مِنِشِ مِسِرَ بْشِ مَ عَ سّنبّ شُنفبٍ رَ. وٌ شَ سُيِدِ عَ تَن نَن بّ، وٌ مَن شَ سّرّشّ بَ عَ كٍرٍن نَن 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شَ وٌ حْشْ سَ عَ شَ كِرَيَ، عَ شَ سّرِيّ نُن عَ شَ يَامَرِيٍ شْن مَ لْشْي بِرِن، عَ نَشٍيٍ سّبّشِ وٌ بّ. وٌ نَشَ فَاشُ عَلَ فبّتّيٍ 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 رَبَ نَشَن مُ رَقَن عَلَ مَ، كْنْ عَ مُ لُ عَلْ مَنفّ سِنفٍيٍ، نَشٍيٍ شَ يُنُبِيٍ دَنفِ عَ فبٍ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وٌ نَشَ نّيمُ ﭑ مَ سَاتّ مَ، وٌ نَشَ فَاشُ عَلَ فبّتّيٍ يَ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لَنمَ وٌ شَ فَاشُ وٌ مَرِفِ عَلَتَلَ نَن يَ رَ، بَرِ مَ عَ تَن نَن وٌ بَشِ وٌ يَشُييٍ بِرِن بّلّشّ عِ.»]]></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عٍ مُ عٍ تُلِ مَتِ عَلَتَلَ شُي رَ، عٍ نَشَ بِرَ عٍ شَ نَامُنيِ قٌرِيٍ قْشْ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يِ سِيٍ نُ عَلَتَلَ بَتُمَ، عٍ مَن نُ عٍ شَ كُيٍ مَسٌلِشِيٍ قَن بَتُمَ. عٍ شَ دِيٍ نُن نٍيٍ قَن مَ دِيٍ نَ عٍ بٍنبَيٍ شَ كِرَ نَن شْن مَ هَن تٌ.]]></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رِيَ مَنفّ سَلَمَنٍسَرِ تٌ سَ هٌسٍيَ فٍرٍ، عَ عَ لُ عَ شَ نْي بُن مَ، هٌسٍيَ نَشَ تِن دُوتِ قِقٍ رَ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عَسِرِيَ مَنفّ نَشَ عَ كٌلٌن قَ، عَ هٌسٍيَ نُ وَ مَ عَ مَتَندِقٍ. عَ تٌندِ دُوتِ رَ سَنبَدٍ عَ مَ، عَ مَن شّيرَيٍ شّي مِسِرَ مَنفّ سٌ شْن مَ، مَلِ قٍندٍ عَ رَ. نَ كُي عَسِرِيَ مَنفّ نَشَ هٌسٍيَ سُشُ، عَ عَ رَ سٌ فٍي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دَنفِ شَنبِ، عَ نَشَ دِن عِسِرَيِلَ بْشِ بِرِن نَ، عَ سَمَرِ رَبِلِن، حّ سَشَن بُن مَ نَا سُشُشِ عَ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هٌسٍيَ شَ مَنفّيَ حّ سٌلٌمَنَانِ ندٍ رَ، عَسِرِيَ مَنفّ نَشَ نْ سَمَرِ تَا رَ، عَ عِسِرَيِلَكَيٍ شَنِن عَسِرِيَ بْشِ مَ كٌنيِيَ كُي. عَ نَشَ عٍ رَ سَبَتِ شَلَ تَا كُي فٌسَن بْشِ مَ شَبٌرٌ شُرٍ دّ رَ، عَ نُن مٍدٍكَيٍ شَ تَايٍ كُي.عِسِرَيِلَ شَ يُنُبِ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قٍ بِرِن نَبَ نّ، بَرِ مَ عِسِرَيِلَكَيٍ نُ بَرَ يُنُبِ رَبَ عٍ مَرِفِ عَلَتَلَ رَ، نَشَن عٍ رَ مِنِ مِسِرَ بْشِ رَ قِرَوُنَ شَ نْي بُن مَ. عِسِرَيِلَ نُ بَرَ بِرَ عَلَ فبّتّيٍ قْشْ رَ،]]></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2026-06-15T07:55:49Z</dcterms:created>
  <dcterms:modified xsi:type="dcterms:W3CDTF">2026-06-15T07:55:49Z</dcterms:modified>
  <dc:title>Bible.com.au: عِسِرَيِلَ مَنفّيٍ ٢ 17:1-41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