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شَسِ نَشَ فبٍتِ نُن شّيمَ تٌنفٌ، نَشَن نُ نَ عَلَتَلَ شَ بَنشِ كُي نُن مَنفّ بَنشِ كُي، عَ نَشَ عَ رَ سَنبَ عَسِرِيَ مَنفّ مَ دُوتِ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 مَنفّ نَشَ تِن نَ قٍ رَ، عَ قَ سِفَ دَ مَسِ فٍرٍدٍ. عَ تٌ نْ نَ تَا رَ، عَ نَشَ مّننِكَيٍ قِندِ كٌنيِيٍ رَ، عَ عٍ رَ سِفَ كِرٍ تَا كُي. عَ رٍ سِن قَشَ، مّننِ مَن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عَشَسِ تٌ سِفَ دَ مَسِ، عَسِرِيَ مَنفّ تِفِلَتِ ثِلٍسٍرِ يِرٍ، عَ نَشَ سّرّشّبَدٍ تٌ نَا. عَ نَشَ نَ سّرّشّبَدٍ ثِرِنتِ نُن عَ يَءِلَن كِ رَ سَنبَ عُرِ سّرّشّدُبّ مَ دَرِ سَلَ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رِ نَشَ نَ سّرّشّبَدٍ مْولِ تِ دَرِ سَلَمُ، بٍينُن مَنفّ عَشَسِ شَ فبِلٍن كٍلِقٍ دَ مَ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تٌ فبِلٍن كٍلِقٍ دَ مَسِ، عَ قَ نَ سّرّشّبَدٍ تٌ، عَ نَشَ عَ مَسٌ عَ رَ، عَ سّرّشّ بَ عَ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شَ سّرّشّ فَن دَاشِ نُن عَ شَ سَنسِ شْرِ سّرّشّ فَن نَ قَرِ. عَ نَشَ وّنِ سّرّشّ عِقِلِ عَ قَرِ، عَ شَنُنتٍيَ سّرّشّ وُلِ مَكَسَن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بَدٍ نَشَن نُ يَءِلَنشِ وُرٍ فبٍيلِ رَ، نَشَن نُ نَ عَلَتَلَ يَ عِ، هْرْ مْبَنشِ نُن سّرّشّبَدٍ نّينّ تَفِ، عَ نَشَ نَ تِ سّرّشّبَدٍ نّينّ قّ مَ كْولَ بِ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عَشَسِ نَشَ سّرّشّدُبّ عُرِيَ يَمَرِ يِ رَ، «فّيسّفّ سّرّشّ فَن دَاشِ، نُنمَرٍ سّرّشّ، مَنفّ شَ سّرّشّ فَن دَاشِ، نُن سَنسِ شْرِ هَدِيَ، حَمَ شَ سّرّشّ فَن دَاشِ، حَمَ شَ سَنسِ شْرِ هَدِيَ، نُن حَمَ شَ سّرّشّ تُرٍ دَاشِ، نٍيٍ بِرِن شَ بَ يِ سّرّشّبَدٍ شُنفبٍ قَرِ. سّرّشّبَدٍ وُرٍ فبٍيلِ دَاشِ شَ رَوَلِ ﭑ تَ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 عُرِيَ نَشَ عَ رَبَ عَلْ مَنفّ عَشَسِ عَ يَمَرِ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عَشَسِ نَشَ عَلَ شَ بَنشِ يٍ سَسٍيٍ دْشْدٍ بَ عَ بٌرٍ رَ، عَ نَ يٍ سَسٍيٍ تٌنفٌ عٍ قَرِ. عَ يٍ سَسٍ شُنفبٍ رَفٌرٌ كٍلِ تُورَ وُرٍ فبٍيلِ دَاشِيٍ قَرِ، عَ عَ دْشْ بْشِ مَ. نَ يٍ سَسٍ نُ شِلِ نّ «بَا.»]]></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عَشَسِيُدَيَ مَنفّيٍ عِِ ٢٨‏؛١ ٬ ٢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مَلَبُي لْشْي مَلَندٍ مَسَرَ عَلَ شَ بَنشِ كُي، عَ نُن مَنفّ سٌدٍ، عَسِرِيَ مَنفّ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شَسِ شَ تَرُشُي دْنشْي، عَ قٍ نَشَن بِرِن نَبَ، نَ سّبّشِ يُدَيَ مَنفّيٍ شَ تَرُشُ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شَسِ نَشَ لَاشِرَ، عَ رَفَتَ عَ بٍنبَيٍ قّ مَ دَوُدَ شَ تَا كُي. عَ شَ دِ شٍسٍكِيَ نَشَ تِ مَنفّ رَ عَ حْ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رٍ مَلِيَهُ شَ دِ ثٍكَ شَ مَنفّيَ حّ قُ نُن سٌلٌقٍرٍ ندٍ رَ، يٌتَمِ شَ دِ عَشَسِ نَشَ تِ مَنفّ رَ يُدَيَ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حّ مْشْحّن نَن نُ عَ رَ نَ تّمُي. عَ نَشَ حّ قُ نُن سٍننِ مَنفّيَ رَبَ دَرِ سَلَمُ. عَ مُ عَ مَرِفِ عَلَتَلَ وَشْنقٍ رَبَ عَلْ عَ بٍنبَ دَوُدَ عَ رَبَ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بِرَ مَ عِسِرَيِلَ مَنفّيٍ شَ كِرَ نَن قْشْ رَ. عَ نَشَ عَ شَ دِ يَتِ بَ سّرّشّ فَن دَاشِ رَ، عَلْ سِ فبّتّيٍ نُ عَ رَبَمَ كِ نَشّ، عَلَتَلَ نَشٍيٍ كٍرِ عِسِرَيِلَكَيٍ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سّرّشّيٍ بَمَ، عَ نُ سُرَيِ فَن سّرّشّ رَ فٍيَيٍ قَرِ نُن وُرِ بِلِيٍ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رَ مِ مَنفّ رٍ سِن نُن عِسِرَيِلَ مَنفّ ثٍكَ رٍ مَلِيَهُ شَ دِ، نَشَ دَرِ سَلَمُ فٍرٍ. عٍ نَشَ عَشَسِ رَبِلِن عَ شَ تَا كُي، كْنْ عٍ مُ نْ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وَشَتِ عَرَ مِ مَنفّ رٍ سِن نُ بَرَ عٍلَتَ تَا لُ عَرَ مِ بْشِ شَ نْي بُن مَ. عَ نُ بَرَ يُدَ بْنسْي تٌنفٌ نَا. عٍدٌنكَيٍ سَبَتِ نَا عٍ حْشْي رَ. نٍيٍ نَ مّننِ هَن 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شَسِ نَشَ شّيرَيٍ شّي عَسِرِيَ مَنفّ تِفِلَتِ ثِلٍسٍرِ شْن، عٍ شَ سَ عَ قَلَ عَ بّ، «عِ شَ كٌنيِ نَن لَنشِ ﭑ مَ، ﭑ شَشِلِ تِشِ عِ تَن نَن نَ. عِ شَ قَ ﭑ نَتَنفَدٍ عَرَ مِ مَنفّ نُن عِسِرَيِلَ مَنفّ مَ، عٍ قَشِ ﭑ فٍرٍدٍ.»]]></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2026-08-15T13:59:13Z</dcterms:created>
  <dcterms:modified xsi:type="dcterms:W3CDTF">2026-08-15T13:59:13Z</dcterms:modified>
  <dc:title>Bible.com.au: عِسِرَيِلَ مَنفّيٍ ٢ 16:1-20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