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دَيَ مَنفّ عَسَرَيَ شَ مَنفّيَ حّ تٌنفٌ سَشَن نُن سٌلٌمَسَشَن ندٍ رَ، يٍرٌبٌوَ مِ شَ دِ سَكَرِ نَشَ تِ عِسِرَيِلَ مَنفّ رَ سَمَرِ، كِكٍ سٍننِ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قٍ رَبَ نَشَن مُ رَقَن عَلَتَلَ مَ، عَلْ عَ بٍنبَيٍ نَشَن نَبَ. عَ مُ فبِلٍن نٍبَتِ شَ دِ يٍرٌبٌوَ مِ شَ يُنُبِ قْشْ رَ، عَ عِسِرَيِلَ تِ نَشَن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بّسِ شَ دِ سَلُمُ نَشَ يَنقَنتٍيَ مَشِرِ عَ شُن مَ، عَ عَ قَشَ يِبٍلٍيَمِ، عَ تِ مَنفّ رَ عَ حْشْ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سَكَرِ شَ تَرُشُي دْنشْي سّبّشِ عِسِرَيِلَ مَنفّيٍ شَ تَرُشُي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سٍنيِ نَن كَمَلِ عَ شَ قَشّ كُي، عَ نَشَن مَسٍن يٍهُ بّ، عَ تٌ عَ مَسٍن، «عِ بْنسْي عِسِرَيِلَ يَمَرِ مَ نّ هَن عِ تٌلٌنتٌلٌنيِ.» عَ رَبَ نَ كِ نّ.عِسِرَيِلَ مَنفّ سَلُ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بّسِ شَ دِ سَلُمُ نَشَ تِ مَنفّ رَ عِسِرَيِلَ، يُدَيَ مَنفّ عٌسِيَسِ شَ مَنفّيَ حّ تٌنفٌ سَشَن نُن سٌلٌمَنَانِ ندٍ رَ. عَ نَشَ مَنفّيَ رَبَ كِكٍ كٍرٍن سَمَ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شٍمِ، فَدِ شَ دِ سَلُمُ نَشَ كٍلِ تِرِ سَ، عَ تٍ سَمَرِ، عَ يَبّسِ شَ دِ سَلُمُ قَشَ، عَ تِ مَنفّ رَ عَ حْشْ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لُمُ شَ تَرُشُي دْنشْي، نُن عَ يَنقّ نَشَن تِ، نَ سّبّشِ عِسِرَيِلَ مَنفّيٍ شَ تَرُشُي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مٍنَشٍمِ نَشَ كٍلِ تِرِ سَ، عَ سِفَ تِقِسَ تَا فٍرٍدٍ. عَ نَشَ مّننِكَيٍ بِرِن قَشَ، عَ نُن نَشٍيٍ نُ نَ نَا رَبِلِنيِ، بَرِ مَ عٍ مُ نُ تِنمَ عَ شَ يَامَرِ رَ. هَلِ فِنّ قُرُشِيٍ، عَ نُ عٍ قَشَ نّ، عَ عٍ قُرِ رَبْو.عِسِرَيِلَ مَنفّ مٍنَشٍ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دَيَ مَنفّ عَسَرَيَ شَ مَنفّيَ حّ تٌنفٌ سَشَن نُن سٌلٌمَنَانِ ندٍ رَ، فَدِ شَ دِ مٍنَشٍمِ نَشَ تِ عِسِرَيِلَ مَنفّ رَ. عَ مَنفّيَ حّ قُ نَن نَبَ سَمَ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 مَنفّ عَسَرَيَيُدَيَ مَنفّيٍ عِِ ٢٦‏؛١ ٬ ٢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قٍ رَبَ نَشَن مُ رَقَن عَلَتَلَ مَ. عَ مُ فبِلٍن نٍبَتِ شَ دِ يٍرٌبٌوَ مِ شَ يُنُبِيٍ قْشْ رَ، عَ عِسِرَيِلَ حَمَ تِ نَشَ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سِرِيَ مَنفّ ثُلُ نَشَ سٌ عِسِرَيِلَ بْشِ كُي، عَ شَ نَا فٍرٍ، كْنْ مٍنَشٍمِ نَشَ فبٍتِ كِلٌ وُلُ تٌنفٌ سَشَن قِ عَ مَ، عَلَكٌ عَ شَ عَ مَلِ عَ شَ مَنفّيَ شَ مَبَنبَ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شٍمِ نَشَ نَ كْبِرِ سْتْ عِسِرَيِلَ بَننَيٍ رَ، مِشِ كٍرٍن كٍرٍن فبٍتِ كٌلٍ تٌنفٌ سُولِ. عَ تٌ نَ قِ عَسِرِيَ مَنفّ مَ، نَ نَشَ عِسِرَيِلَ بْشِ فٍرٍقٍ لُ نَ، عَ فبِلٍن عَ شْ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شٍمِ شَ تَرُشُي دْنشْي، نُن عَ نَشَن بِرِن نَبَ، نَ سّبّشِ عِسِرَيِلَ مَنفّيٍ شَ تَرُشُي كُ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شٍمِ نَشَ لَاشِرَ، عَ رَفَتَ عَ بٍنبَيٍ قّ مَ. عَ شَ دِ ثٍكَشَيَ نَشَ تِ مَنفّ رَ عَ حْشْي رَ.عِسِرَيِلَ مَنفّ ثٍكَشَ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دَيَ مَنفّ عَسَرَيَ شَ مَنفّيَ حّ تٌنفٌ سُولِ ندٍ رَ، مٍنَشٍمِ شَ دِ ثٍكَشَيَ نَشَ تِ عِسِرَيِلَ مَنفّ رَ سَمَرِ. عَ نَشَ مَنفّيَ حّ قِرِن نَ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قٍ رَبَ نَشَن مُ رَقَن عَلَتَلَ مَ، عَ مُ فبِلٍن نٍبَتِ شَ دِ يٍرٌبٌوَ مِ شَ يُنُبِيٍ قْشْ رَ، عَ عِسِرَيِلَكَيٍ تِشِ نَشٍ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لِمَ ندٍ، رٍ مَلِيَهُ شَ دِ ثٍكَ، نَشَ عَ يَنقَ، عَ عَ قَشَ مَنفّ بَنشِ كُي سَمَرِ. فَلَدِكَ مِشِ تٌنفٌ سُولِ نَشَ عَ مَلِ نَ كُي، عٍ عَرَفٌبٌ نُن عَرِيٍ قَن قَشَ. نَ دَنفِ شَنبِ ثٍكَ نَشَ تِ مَنفّ رَ ثٍكَشَيَ حْشْ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ثٍكَشَيَ شَ تَرُشُي دْنشْي، عَ قٍ قَنيِيٍ نَشٍيٍ بِرِن نَبَ، نَ بِرِن سّبّشِ عِسِرَيِلَ مَنفّيٍ شَ تَرُشُي كُي.عِسِرَيِلَ مَنفّ ثٍ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دَيَ مَنفّ عَسَرَيَ شَ مَنفّيَ حّ تٌنفٌ سُولِ نُن قِرِن ندٍ رَ، رٍ مَلِيَهُ شَ دِ ثٍكَ نَشَ تِ عِسِرَيِلَ مَنفّ رَ سَمَرِ. عَ نَشَ مَنفّيَ حّ مْشْحّن نَ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رٌبٌوَ مِ شَ مَنفّيَ حّ مْشْحّن نُن سٌلٌقٍرٍ ندٍ رَ عِسِرَيِلَ شُن مَ، عَمَسِيَ شَ دِ عَسَرَيَ نَشَ تِ مَنفّ رَ يُدَ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قٍ رَبَ نَشَن مُ رَقَن عَلَتَلَ مَ، عَ مُ فبِلٍن نٍبَتِ شَ دِ يٍرٌبٌوَ مِ شَ يُنُبِيٍ قْشْ رَ، عَ عِسِرَيِلَ حَمَ تِ نَشٍ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ثٍكَ نُ مَنفّ رَ تّمُي نَشّ عِسِرَيِلَ، عَسِرِيَ مَنفّ تِفِلَتِ ثِلٍسٍرِ نَشَ قَ، عَ عِيٌنٌ، عَبٍلِ بٍتِ مَاكَ، يَنٌوَ، كٍدٍ سِ، شَسٌرِ، فَلَدِ، نُن فَلِلٍ سُشُ، نَقَتَلِ بْشِ بِرِن، عَ نَ مِشِ بِرِن شَنِن عَسِرِ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هٌسٍيَ، عٍلَ شَ دِ شّمّ نَشَ يَنقَنتٍيَ مَشِرِ، رٍ مَلِيَهُ شَ دِ ثٍكَ شُن مَ، عَ نَ قَشَ. عَ نَشَ تِ مَنفّ رَ عَ حْشْي رَ، عٌسِيَسِ شَ دِ شّمّ يٌتَمِ شَ مَنفّيَ حّ مْشْحّن ندٍ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ثٍكَ شَ تَرُشُي دْنشْي، عَ قٍ نَشَن بِرِن نَبَ، نَ سّبّشِ عِسِرَيِلَ مَنفّيٍ شَ تَرُشُي كُي.يُدَيَ مَنفّ يٌتَمِيُدَيَ مَنفّيٍ عِِ ٢٧‏؛١ ٬ ٩]]></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رٍ مَلِيَهُ شَ دِ ثٍكَ شَ مَنفّيَ حّ قِرِن ندٍ رَ عِسِرَيِلَ بْشِ مَ، عٌسِيَسِ شَ دِ يٌتَمِ نَشَ تِ مَنفّ رَ يُدَيَ شُ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حّ مْشْحّن نُن سُولِ نَن نُ عَ رَ. عَ نَشَ مَنفّيَ حّ قُ نُن سٍننِ رَبَ دَرِ سَلَمُ. سَدْكِ شَ دِ يٍرُ سَ نَن نُ نَ عَ نفَ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قٍ رَبَ نَشَن نَقَن عَلَتَلَ مَ، عَلْ عَ بَبَ عٌسِيَسِ عَ رَبَ كِ نَ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كْنْ نَ بِرِن كُي، كُيٍ بَتُدٍيٍ مُ حْن فٍيَيٍ يِرٍ، مِشِيٍ نُ لُمَ سّرّشّيٍ نُن سُرَيِ مَن بَ رَ مّننِ. يٌتَمِ نَشَ عَلَتَلَ شَ بَنشِ نَادّ ندٍ تِ، نَشَن شِلِ قُفٍ نَا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يٌتَمِ شَ تَرُشُي دْنشْي، عَ قٍ نَشَن بِرِن نَبَ، نَ سّبّشِ يُدَيَ مَنفّيٍ شَ تَرُشُي كُي.]]></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نَ تّمُي عَلَتَلَ نَشَ عَ نِيَ عَرَ مِ مَنفّ رٍ سِن نُن رٍ مَلِيَهُ شَ دِ ثٍكَ شَ يُدَيَ فٍ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نفّيَ سْتْ عَ حّ قُ نُن سٍننِ نَن مَ، عَ قَ حّ تٌنفٌ سُولِ نُن قِرِن مَنفّيَ رَبَ دَرِ سَلَمُ. عَ نفَ نُ شِلِ نّ يٍكٌلِيَ، دَرِ سَلَمُكَ نَن نُ عَ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تَمِ نَشَ لَاشِرَ، عٍ عَ رَفَتَ عَ بٍنبَيٍ قّ مَ عَ بٍنبَ دَوُدَ شَ تَا كُي. عَ شَ دِ عَشَسِ نَشَ تِ مَنفّ رَ عَ حْشْ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عَلَتَلَ وَشْنقٍ رَبَ نّ عَ كِ مَ، عَلْ عَ بَبَ عَمَسِ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نَ بِرِن كُي، كُيٍ بَتُدٍيٍ مُ حْن فٍيَيٍ يِرٍ، مِشِيٍ نُ لُمَ سّرّشّيٍ نُن سُرَيِ مَن بَ رَ مّ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كُنّ قُرٍ سَ مَنفّ مَ، هَن عَ قَشَ لْشْي. عَ نُ سَبَتِشِ بَنشِ ندٍ نَن كُي، نَشَن نُ نَ عَ شَتِ مَ. عَ شَ دِ يٌتَمِ نَن نُ نَ عَ شَ قْشْي شُنيِ رَ، عَ مَن نُ عَ شَ مَنفّيَ قَن نَحّرّ مَ بْشِ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 شَ تَرُشُي دْنشْي، عَ قٍ قَنيِ نَشٍيٍ بِرِن نَبَ، نَ سّبّشِ يُدَيَ مَنفّيٍ شَ تَرُشُي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 نَشَ لَاشِرَ، عٍ عَ رَفَتَ عَ بٍنبَيٍ قّ مَ، دَوُدَ شَ تَا كُي. عَ شَ دِ يٌتَمِ نَشَ تِ مَنفّ رَ عَ حْشْي رَ.عِسِرَيِلَ مَنفّ سَكَرِ]]></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عِسِرَيِلَ مَنفّيٍ ٢ 15:1-38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