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مَسِيَ تٌ فّ مَرَ سِ قٍندٍ مِشِ فبّتّيٍ رَ، عَ نَشَ شّيرَيٍ شّي عِسِرَيِلَ مَنفّ يٍهُ شَ مَمَدِ يٍهٌوَ سَ مَ، يٍهٌوَشَسِ شَ دِ، عَ قَلَقٍ رَ، «قَ، وٌن شَ قَ فٍ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رَيِلَ مَنفّ يٍهٌوَ سَ نَشَ يُدَيَ مَنفّ عَمَسِيَ يَابِ يِ رَ، «لِبَن تُنبٍ دِ نَشَ شّيرَ شّي لِبَن سّدِرِ وُرِ شُنفبٍ مَ عَ قَلَقٍ رَ، ‹عِ شَ دِ فِنّ قِ ﭑ مَ دِ مَ.› نَ دَنفِ شَنبِ، لِبَن وُلَءِ سُبٍ ندٍ نَشَ تُنبٍ مَبٌرٌ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رَ عٍدٌن بْنبْ عَ قَنيِ رَ، نَ بَرَ عَ نِيَ عِ شَ عِ يّتّ عِفبٌ. سّيوَ عِ شَ شُننَكٍلِ رَ، عِ شَ لُ عِ شْنيِ. عِ فبَلٌي قٍنقٍ عِ يّتّ بّ مُنقٍ رَ؟ عِ سْنتْمَ نّ، عِ نُن يُدَ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عَمَسِيَ مُ عَ تُلِ مَتِ عَ رَ. نَ كُي عِسِرَيِلَ مَنفّ يٍهٌوَ سَ نَشَ سِفَ عَ شِلِ مَ، عَ تَن نُن يُدَيَ مَنفّ عَمَسِيَ نَشَ عٍ بٌرٍ فٍرٍ بٍتِ سٍمٍسِ، يُدَيَ بْشِ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رَيِلَ نَشَ يُدَيَ بْنبْ، عٍ قَ عٍ فِ عٍ سٌ عٍ شْ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رَيِلَ مَنفّ يٍهٌوَ سَ نَشَ عَشَسِيَ شَ مَمَدِ عَمَسِيَ قِندِ عَ شَ فٍيلِمَنِ رَ بٍتِ سٍمٍسِ. عَ نَشَ قَ دَرِ سَلَمُ تّتّ رَبِرَ كٍلِقٍ عٍقِرَ مِ شَ نَادّ رَ هَن نَادّ نَشَن نَ تُنشُي مَ، نْنفْن يَ كّمّ نَانِ حْن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شّيمَ نُن فبٍتِ بِرِن تٌنفٌ نَشَن نُ نَ عَلَتَلَ شَ بَنشِ نُن مَنفّ شَ بَنشِ كُي. عَ نَشَ مِشِ ندٍيٍ قَن سُشُ، عَ فبِلٍن سَمَ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هٌوَ سَ شَ تَرُشُي دْنشْي، عَ قٍ قَنيِ نَشٍيٍ رَبَ، نُن عَ شَ فٍرٍ عٍ نُن يُدَيَ مَنفّ عَمَسِيَ، نَ بِرِن سّبّشِ عِسِرَيِلَ مَنفّيٍ شَ تَرُشُ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هٌوَ سَ نَشَ لَاشِرَ، عٍ عَ رَفَتَ عِسِرَيِلَ مَنفّيٍ قّ مَ سَمَرِ. عَ شَ دِ يٍرٌبٌوَ مِ نَشَ تِ مَنفّ رَ عَ حْشْ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رَيِلَ مَنفّ يٍهٌوَشَسِ شَ دِ يٍهٌوَ سَ تٌ قَشَ، يُدَيَ مَنفّ يٌوَ سِ شَ دِ عَمَسِيَ شَ مَنفّيَ شْن مَن نَشَ كُيَ حّ قُ نُن سُو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يَ مَنفّ عَمَسِيَيُدَيَ مَنفّيٍ عِِ ٢٥‏؛١ ٬ ٢٨، ٢٦‏؛١ ٬ 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مَسِيَ شَ تَرُشُي دْنشْي، نَ سّبّشِ يُدَيَ مَنفّيٍ شَ تَرُشُي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 ندٍيٍ نَشَ يَنقَنتٍيَ مَشِرِ عَ شُن مَ دَرِ سَلَمُ، عَ نَشَ عَ فِ، عَ سِفَ لَكِسِ. عٍ نَشَ بِرَ عَ قْشْ رَ لَكِسِ، عٍ سَ عَ قَشَ مّ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عَ قُرٍ شَنِن سٌي قَرِ، عٍ سَ عَ رَفَتَ دَرِ سَلَمُ عَ بٍنبَيٍ قّ مَ دَوُدَ شَ تَا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دَيَ حَمَ بِرِن نَشَ عَمَسِيَ شَ دِ عَسَرَيَ تِ مَنفّ رَ عَ بَبَ حْشْي رَ. عَ حّ قُ نُن سٍننِ نَن نُ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فّ عَمَسِيَ شَ قَشّ دَنفِ شَنبِ، عَسَرَيَ نَشَ عٍلَتَ تَا تِ، عَ عَ سَ يُدَيَ شَ بْشِ شُن مَ.عِسِرَيِلَ مَنفّ يٍرٌبٌوَ مِ قِرِن ن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وَ سِ شَ دِ عَمَسِيَ يُدَيَ مَنفّ، شَ مَنفّيَ حّ قُ نُن سُولِ ندٍ رَ، يٌوَ سِ شَ دِ يٍرٌبٌوَ مِ نَشَ تِ عِسِرَيِلَ مَنفّ رَ سَمَرِ. عَ مَنفّيَ حّ تٌنفٌ نَانِ نُن كٍرٍن نَ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قٍ رَبَ نَشَن مُ رَقَن عَلَ مَ، عَ مُ فبِلٍن نٍبَتِ شَ دِ يٍرٌبٌوَ مِ شَ يُنُبِ قْشْ رَ، عَ عِسِرَيِلَكَيٍ تِ نَشَ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 نِيَ عِسِرَيِلَ نَانِنيِيٍ شَ فبِلٍن عَ رَ كٍلِقٍ لٍبٌ شَمَتَ كْولَ مَ، هَن عَرَبَ بَا دّ رَ يِرٍقَنيِ مَ، عَلْ عِسِرَيِلَ مَرِفِ عَلَتَلَ نُ بَرَ عَ مَسٍن كِ نَشّ عَمِتَيِ شَ دِ عَننَبِ يُنُسَ بّ، نَشَن قِندِ فَتِ شٍقٍرِكَ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تَلَ نَشَ عِسِرَيِلَ شَ تْورّ شْرْشْي تٌ، عٍ رَكِسِمَ يٌ مُ 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رَكِسِ يٌوَ سِ شَ دِ يٍرٌبٌوَ مِ سَابُي رَ. عَ مُ نُ وَ مَ عَ شْن عِسِرَيِلَ شِلِ شَ حْن دُنِحَ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هٌوَ سَ شَ دِ يٌوَ سِ شَ مَنفّيَ حّ قِرِن ندٍ رَ عِسِرَيِلَ بْشِ مَ، يٌوَ سِ شَ دِ عَمَسِيَ نَشَ تِ مَنفّ رَ يُدَ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رٌبٌوَ مِ شَ تَرُشُي دْنشْي، عَ قٍ قَنيِ نَشٍيٍ بِرِن نَبَ، نُن عَ شَ شُننَكٍلِ دَ مَسِ نُن شَمَتَ رَفبِلٍنقٍ رَ يُدَيَ مَ، نَ بِرِن سّبّشِ عِسِرَيِلَ مَنفّيٍ شَ تَرُشُي 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رٌبٌوَ مِ نَشَ لَاشِرَ، عٍ عَ رَفَتَ عِسِرَيِلَ مَنفّ قّ مَ سَمَرِ. عَ شَ دِ سَكَرِ نَشَ تِ مَنفّ رَ عَ حْشْ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حّ مْشْحّن نُن سُولِ نَن نُ عَ رَ، عَ تِ مَنفّ رَ تّمُي نَشّ. عَ نَشَ حّ مْشْحّن نُن سٌلٌمَنَانِ مَنفّيَ رَبَ دَرِ سَلَمُ. عَ نفَ نُ شِلِ نّ يٍهٌوَدِن، دَرِ سَلَمُكَ نَن نُ عَ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لَتَلَ وَشْنقٍ رَبَ، كْنْ عَ مُ لُ عَلْ عَ بٍنبَ دَوُدَ. عَ بِرَ عَ بَبَ يٌوَ سِ شَ مِسَالِ نَن يَتِ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بِرِن كُي، كُيٍ بَتُدٍيٍ نُ نَ فٍيَ يِرٍيٍ، مِشِيٍ مَن نُ سّرّشّيٍ نُن سُرَيِ بَمَ مّن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مَسِيَ شَ مَنفّيَ تٌ سّنبّ سْتْ، عَ نَشَ مِشِيٍ قَشَ، نَشٍيٍ عَ بَبَ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عَ مُ نٍيٍ شَ دِيٍ تَن قَشَ، عَلْ عَلَتَلَ عَ يَمَرِشِ كِ نَشّ تَوُرٍتَ مُنسَ كِتَابُي كُي عَ قَلَقٍ رَ، «عَ مُ لَنمَ بَبّ شَ قَشَ عَ شَ دِ شَ يُنُبِ شَ قٍ رَ. دِ قَن مُ لَنمَ عَ شَ قَشَ عَ بَبَ شَ يُنُبِ شَ قٍ رَ. كَنكَن لَن عَ شَ قَشَ عَ يّتّ كَن شَ يُنُبِ نَن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مَسِيَ نَشَ عٍدٌنكَ مِشِ وُلُ قُ قَشَ قْشّ فُلُنبَ كُي، عَ سٍلَ تَا تٌنفٌ، عَ عَ شِلِ سَ يٌكَتِلِ. عَ شِلِمَ نَ كِ نّ هَن تٌ.]]></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2026-06-15T08:23:45Z</dcterms:created>
  <dcterms:modified xsi:type="dcterms:W3CDTF">2026-06-15T08:23:45Z</dcterms:modified>
  <dc:title>Bible.com.au: عِسِرَيِلَ مَنفّيٍ ٢ 14:1-29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