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هٌوَشَسِ شَ تَرُشُي دْنشْي، عَ قٍ قَنيِ نَشٍيٍ بِرِن نَبَ، نٍيٍ سّبّشِ عِسِرَيِلَ مَنفّيٍ شَ تَرُشُ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لَاشِرَ، عَ رَفَتَ عَ بٍنبَيٍ قّ مَ سَمَرِ. عَ شَ دِ يٌوَ سِ نَشَ تِ عَ حْشْي رَ.عِسِرَيِلَ مَنفّ يٍهٌوَ سَ]]></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وَ سِ شَ مَنفّيَ حّ تٌنفٌ سَشَن نُن سٌلٌقٍرٍ ندٍ رَ يُدَيَ شُن مَ، يٍهٌوَشَسِ شَ دِ يٍهٌوَ سَ نَشَ تِ مَنفّ رَ عِسِرَيِلَ شُن مَ. عَ نَشَ مَنفّيَ حّ قُ نُن سٍننِ رَبَ سَمَ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قٍ رَبَ نَشَن مُ رَقَن عَلَتَلَ مَ، عَ مُ فبِلٍن نٍبَتِ شَ دِ يٍرٌبٌوَ مِ شَ يُنُبِيٍ قْ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وَ سِ شَ تَرُشُي دْنشْي، عَ قٍ قَنيِ نَشٍيٍ بِرِن نَبَ، عَلْ عَ يُدَيَ مَنفّ عَمَسِيَ فٍرٍ كِ نَشّ، نَ قٍيٍ بِرِن سّبّشِ عِسِرَيِلَ مَنفّيٍ شَ تَرُشُي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وَ سِ نَشَ لَاشِرَ، عَ رَفَتَ عِسِرَيِلَ مَنفّيٍ سّيتِ مَ سَمَرِ. يٍرٌبٌوَ مِ نَشَ تِ مَنفّ رَ عَ حْشْي رَ.عٍلِسٍ شَ قَ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ننَبِ عٍلِسٍ تٌ قُرَ، عَ نُ لَاشِرَ مَ قُرٍ نَشَن مَ، عِسِرَيِلَ مَنفّ يٌوَ سِ نَشَ فٌرٌ عَ يِرٍ سُننُنيِ كُي، عَ يِ وْيّنيِ تِ عَ بّ وَ كُي، «ﭑ بَ، ﭑ بَ، عِسِرَيِلَ سّنبّ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سٍ نَشَ عَ يَابِ، «شَلِ نُن تَنبّ ندٍ تٌنفٌ.» مَنفّ نَشَ نَ رَ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شَنبِ عٍلِسٍ نَشَ عَ قَلَ عِسِرَيِلَ مَنفّ بّ، «شَلِ رَقَلَ.» عٍلِسٍ نَشَ عَ بّلّشّيٍ سَ مَنفّ بّلّشّيٍ مَ، عَ قَ عَ قَلَ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ندّرِ رَبِ نَشَن نَ سٌفٍتٍدٍ بِرِ.» عَ نَشَ عَ رَبِ. عٍلِسٍ نَشَ عَ قَلَ عَ بّ، «شَلِ وٌلِ.» عَ نَشَ عَ وٌلِ. عٍلِسٍ نَشَ عَ قَلَ عَ بّ قَ، «شُننَكٍلِ تَنبّ نَن يِ كِ عَلَتَلَ بّ، عَ نَشَن قِمَ عِ مَ عَرَ مِكَيٍ شِلِ مَ. عِ عَرَ مِكَيٍ بْنبْمَ نّ عَقٍكِ تَا كُي هَن عِ عٍ سْن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مَنفّ يٍهٌوَشَ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عٍلِسٍ نَشَ عَ قَلَ، «شَلِيٍ تٌنفٌ.» مَنفّ نَشَ عٍ تٌنفٌ. عٍلِسٍ نَشَ عَ قَلَ عَ بّ، «بْشِ بْنبْ شَلِيٍ رَ.» مَنفّ نَشَ بْشِ بْنبْ سَنيَ سَشَن، عَ قَ عَ عِ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ننَبِ عٍلِسٍ نَشَ شْنْ عَ مَ، عَ نَشّ، «شَ عِ بْشِ بْنبْ نّ سَنيَ سُولِ نُ، شَ نَ مُ سَنيَ سٍننِ، عِ نُ نْمَ نّ عَرَ مِكَيٍ سْنتْدٍ. كْنْ يَكْسِ عِ قَمَ عٍ بْنبْدٍ سَنيَ سَشَن فبَنسَ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دَنفِ شَنبِ، عَننَبِ عٍلِسٍ نَشَ لَاشِرَ، عٍ قَ عَ رَفَتَ. نَ حّ شُن فبِلٍنيِ، مٌوَبَ سْورِيٍ نَشَ سٌ عِسِرَيِلَ بْشِ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عِسِرَيِلَكَيٍ نُ نَ عٍ شَ مِشِ قَشَشِ ندٍ رَفَتَقٍ. عٍ تٌ مٌوَبَكَيٍ تٌ قَ رَ، عٍ نَشَ عٍ شَ مِشِ قُرٍ سَ مَقُرٍنيِ رَ عَننَبِ عٍلِسٍ شَ فَبُرِ كُي. نَ قُرٍ تٌ دِن عٍلِسٍ شْرِيٍ رَ، عَ نَشَ كٍلِ قَشّ مَ، عَ فبِلٍن بَلٌ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رَ مِ مَنفّ شَسَيٍلِ نُ عِسِرَيِلَكَيٍ تْورْ مَ يٍهٌوَشَسِ شَ مَنفّيَ بُ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عَلَتَلَ نَشَ كِنِكِنِ عٍ مَ. عَ نَشَ هِننّ عٍ رَ عَ شَ سَاتّ شَ قٍ رَ، عَ نَشَن شِرِ عِبُرَهِمَ، عِسِيَفَ، نُن يَشُبَ تَفِ. هَن يَكْسِ عَلَتَلَ مّينِمَ عٍ مَ نَ نَ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رَ مِ مَنفّ شَسَيٍلِ نَشَ قَشَ، عَ شَ دِ بٍن هَدَدَ نَشَ تِ مَنفّ رَ عَ حْشْ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هٌوَشَسِ شَ دِ يٍهٌوَ سَ نَشَ تَايٍ بَ بٍن هَدَدَ يِ رَ، نَ بَبَ شَسَيٍلِ نَشٍيٍ بَ عَ بَبَ يٍهٌوَشَسِ يِ رَ فٍرٍ كُي. يٌوَ سِ نَشَ عَ بْنبْ سَنيَ سَشَن، عَ نَ تَايٍ مَسْ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شَسِيَ شَ دِ يٌوَ سِ شَ مَنفّيَ حّ مْشْحّن نُن سَشَن ندٍ رَ يُدَيَ شُن مَ، يٍهُ شَ دِ يٍهٌوَشَسِ نَشَ تِ مَنفّ رَ عِسِرَيِلَ بْشِ مَ. عَ مَنفّيَ حّ قُ نُن سٌلٌقٍرٍ نَن نَبَ سَمَ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قٍ رَبَ نَشَن مُ رَقَن عَلَتَلَ مَ. عَ نَشَ بِرَ نٍبَتِ شَ دِ يٍرٌبٌوَ مِ شَ يُنُبِيٍ قْشْ رَ، نَشَن نُ بَرَ عِسِرَيِلَ رَتَنتَن نَ كُي. يٍهٌوَشَسِ مُ فبِلٍن نَ يُنُبِيٍ قْ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شْنْ نّ عِسِرَيِلَ مَ نَ قٍ مَ، عَ نُ عٍ رَبٌلٌ عَرَ مِ مَنفّيٍ يِ رَ، شَسَيٍلِ نُن عَ شَ دِ بٍن هَدَ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هٌوَشَسِ نَشَ عَلَتَلَ مَشَندِ عَ شَ هِننّ عَ رَ. عَلَتَلَ نَشَ عَ شَ مَشَندِ سُشُ، بَرِ مَ، عَ نُ بَرَ عِسِرَيِلَ شَ تْورّ تٌ عَرَ مِ مَنفّ شَ نْي بُ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عِسِرَيِلَ رَكِسِمَ ندٍ قِ عٍ مَ، عَ عٍ بَ عَرَ مِ شَ مَنفّيَ بُن مَ، عٍ قَ لُ بْحّسَ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عٍ مُ فبِلٍن يٍرٌبٌوَ مِ بْنسْي شَ يُنُبِيٍ قْشْ رَ. عَسٍرَ كُيٍ مَسٌلِشِيٍ يَتِ نُ تِشِ سَمَرِ تَا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هٌوَشَسِ شَ سْورِ فَلِ نُ بَرَ شُرُن، سٌي رَفِ مِشِ تٌنفٌ سُولِ، فِسٍ قُ، نُن سْورِ وُلُ قُ نَن تُن نُ قَ لُشِ، بَرِ مَ عَرَ مِ مَنفّ نُ بَرَ عٍ بْنبْ، عَلْ بْشِ عِبٌرٌنمَ كِ نَشّ.]]></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2026-08-15T13:59:11Z</dcterms:created>
  <dcterms:modified xsi:type="dcterms:W3CDTF">2026-08-15T13:59:11Z</dcterms:modified>
  <dc:title>Bible.com.au: عِسِرَيِلَ مَنفّيٍ ٢ 13:1-25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