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1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 يٌوَ سِ نَشَ سّرّشّدُبّ يٍهٌيَدَ نُن عَ بٌورٍيٍ شِلِ، عَ عَ قَلَ عٍ بّ، «مُنقٍ رَ وٌ مُ عَلَتَلَ شَ بَنشِ يَءِلَنشِ سِندٍن؟ يَكْسِ وٌ نَشَ كْبِرِ يٌ تٌنفٌ كْبِرِ رَفَتَدٍ كُي، نَشَن مُ رَوَلِمَ عَلَتَلَ شَ بَنشِ يَءِلَنقٍ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رّشّدُبّيٍ نَشَ لَن عَ مَ، عَ عٍ نَشَ كْبِرِ يٌ رَ سُشُ مِشِيٍ يِ رَ سْنْن، عٍ مُ نَشَن نَوَلِمَ بَنشِ يَءِلَن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سّرّشّدُبّ يٍهٌيَدَ نَشَ كَنكِرَ ندٍ تٌنفٌ، عَ يَلٍ تِ عَ مَ، عَ عَ دْشْ سّرّشّبَدٍ يِرٍقَنيِ مَ، مِشِيٍ نُ سٌمَ عَلَتَلَ شَ بَنشِ كُي دّننَشّ رَ. سّرّشّدُبّ نَشٍيٍ نُ عٍ حْشْ سَشِ سٌدٍ دّ شْن مَ، نٍيٍ نُ كْبِرِ سَمَ نَ كَنكِرَ نَن كُي، مِشِيٍ نُ قَمَ نَشَن نَ عَلَتَلَ شَ بَنشِ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 عَ تٌ كْبِرِ بَرَ فبٌ كَنكِرَ كُي، سّرّشّدُبّ شُنفبٍ نُن مَنفّ شَ سّبّلِتِ نُ قَمَ نّ نَ كْبِرِ سَدٍ بّكِ كُي، عٍ كْبِرِ كْنتِ، نَشَن نَ عَلَتَلَ شَ هْرْ مْبَنشِ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عَ سٌ وَلِكّ شُنيِيٍ يِ رَ، نَشٍيٍ نُ عَلَتَلَ شَ بَنشِ يَءِلَنمَ. وَلِكّ شُنيِيٍ نُ نَ كْبِرِ سٌمَ كَمُدّرِيٍ نُن بَنشِتِيٍ نَن يِ رَ، نَشٍيٍ نُ عَلَتَلَ شَ بَنشِ يَءِلَن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ن فّمّ مَسٌلِيٍ نُن بَنشِ دْشْييٍ يِ رَ. نَ كْبِرِ قَن نُ قِندِ مَ وُرِ، فّمّ مَسٌلِشِ، نُن سٍ فبّتّيٍ سَرٍ نَن نَ، نَشٍيٍ نُ رَوَلِمَ عَلَ شَ بَنشِ يَءِلَنقٍ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نَ كْبِرِ مُ نُ رَوَلِمَ سٍ سَسٍ فبٍتِ دَاشِيٍ، قِنّيٍ، ثَانِيٍ نُن سَرَيٍ يَءِلَنقٍ رَ عَلَتَلَ شَ بَنشِ شَ 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 سٌمَ بَنشِ رَوَلِيٍ نَن يِ رَ، عَلَكٌ عٍ شَ عَلَتَلَ شَ بَنشِ يِرٍ كَنَشِيٍ فبَنسَن يَءِلَ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 نُ نَ كْبِرِ رَوَلِ كِ مَشْرِنمَ بَنشِ رَوَلِيٍ مَ، بَرِ مَ عٍ نُ تِنشِن نَ قٍ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بِرِ نَشَن نُ سٌمَ يّتّ رَفبِلٍن سّرّشّيٍ رَ نُن يُنُبِ شَقَرِ سّرّشّيٍ رَ، نَ مُ نُ سَمَ نَ كَنكِرَ كُي عَلَتَلَ شَ بَنشِ كُي. عَ نُ سٌمَ سّرّشّدُبّيٍ نَن 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يَ مَنفّ يٌوَ سِيُدَيَ مَنفّيٍ عِِ ٢٤‏؛١ ٬ ١٤]]></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عَرَ مِ مَنفّ شَسَيٍلِ نَشَ سِفَ فَتِ فٍرٍدٍ. عَ تٌ نْ عَ رَ، عَ نَشَ وَ دَرِ سَلَمُ قَن فٍرٍقٍ.]]></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دَيَ مَنفّ يٌوَ سِ نَشَ شّيمَ بِرِن بَ عَلَتَلَ شَ بَنشِ نَاقُلِ رَفَتَدٍ كُي، عَ بٍنبَ يُدَيَ مَنفّيٍ يٍهٌسَقَتِ، يٍهٌرَ مِ، نُن عَشَسِيَ نَشَن قِ عَلَتَلَ شَ هْرْ مْبَنشِ مَ، عَ نُن عٍ نَشَن سَ يُدَيَ مَنفّ شَ بَنشِ كُي، عَ قَ نَ بِرِن نَسَنبَ عَرَ مِ مَنفّ شَسَيٍلِ مَ. نَ نَشَ عَ نِيَ عَ شَ فبِلٍن دَرِ سَلَمُ فٍرٍقٍ قْ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فّ يٌوَ سِ شَ تَرُشُي دْنشْي سّبّشِ يُدَيَ مَنفّيٍ شَ تَرُشُي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رَحْنيِ عَ شَ مِشِيٍ نَشَ عَ يَنقَ، عٍ عَ قَشَ بٍتِ مِلٌ، سِلَ مَبِ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شَ مَنفّ بَنشِ مِشِيٍ، سِمٍيَتَ شَ دِ يٌسَبَدِ نُن سٌمٍرِ شَ دِ يٍهٌسَبَدِ نَن عَ قَشَ. يٌوَ سِ نَشَ رَفَتَ عَ بٍنبَيٍ قّ مَ، دَوُدَ شَ تَا كُي. عَ شَ دِ عَمَسِيَ نَشَ تِ عَ حْشْ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وَ سِ قِندِ مَنفّ رَ تّمُي نَشّ، عَ حّ سٌلٌقٍرٍ نَن نُ عَ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هُ شَ مَنفّيَ حّ سٌلٌقٍرٍ ندٍ رَ عِسِرَيِلَ بْشِ مَ، يٌوَ سِ قِندِ مَنفّ رَ نَ حّ نَن نَ. عَ نَشَ حّ تٌنفٌ نَانِ مَنفّيَ رَبَ دَرِ سَلَمُ. عَ نفَ نُ شِلِ نّ سِبٍيَ، بٍرِ سٍيبَكَ نَن نُ عَ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وَ سِ نُ قٍ قَنيِ نَن تُن نَبَمَ عَلَتَلَ يَ عِ، عَلْ سّرّشّدُبّ يٍهٌيَدَ عَ مَسٍن عَ بّ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نَ بِرِن كُي، كُيٍ بَتُدٍيٍ مُ كَنَ يُدَيَ. حَمَ مَن نُ لُمَ سِفَ رَ سّرّشّ بَدٍ نُن سُرَيِ فَندٍ نَ كُيٍيٍ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وَ سِ نَشَ عَ قَلَ سّرّشّدُبّيٍ بّ، «كْبِرِ نَشَن بِرِن بَمَ سّرّشّ رَ عَلَتَلَ شَ بَنشِ كُي، كْبِرِ نَشَن قِمَ مِشِيٍ شُنسَرٍ رَ، شَ نَ مُ قٍ فبّتّ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رّشّدُبّيٍ شَ عَ رَ سُشُ، عَ شَ رَوَلِ يِرٍ كَنَشِيٍ يَءِلَنقٍ رَ عَلَتَلَ شَ بَن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هَن يٌوَ سِ شَ مَنفّيَ حّ مْشْحّن نُن سَشَن ندٍ رَ، سّرّشّدُبّيٍ مُ نُ عَلَتَلَ شَ بَنشِ يَءِلَنشِ سِندٍن.]]></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2026-06-15T08:23:03Z</dcterms:created>
  <dcterms:modified xsi:type="dcterms:W3CDTF">2026-06-15T08:23:03Z</dcterms:modified>
  <dc:title>Bible.com.au: عِسِرَيِلَ مَنفّيٍ ٢ 12:1-22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