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عِِ 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شَ قٍ بِرِن نَبَ عَلَكٌ وٌ نَشَ فَن وٌ شَ وَلِ مُنَقَنيِ رَ. وٌ شَ كَتَ وٌ شَ سَرٍ كَمَلِشِ سْ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شِ نَشَن قٍ فبّتّ سُشُمَ، عَ مُ بِرَ عَلَ شَ مِشِ سُفَندِشِ شَ شَرَنيِ قْشْ رَ، نَ كَنيِ مُ عَلَ كٌلٌن. نَشَن بِرَ مَ عَ قْشْ رَ، عَ بَرَ بَبَ عَلَ نُن عَ شَ دِ كٌلٌ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كَرَ مْشْ ندٍ سَ قَ وٌ يِرٍ يِ شَرَنيِ شَنبِ، وٌ نَشَ عَ رَ سّنّ، وٌ نَشَ عَ شّي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نَ مُ عَ رَ وٌ قَن بَرَ لُ عَ شَ وَلِ حَاشِ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وَ مَ قٍ فبٍفبٍ قَلَقٍ وٌ بّ، كْنْ ﭑ مُ وَ مَ نَ رَبَقٍ سّبّلِ رَ، قٌ وٌن شَ لُ يِرٍ كٍرٍن، وٌن شَ دّ مَسَرَ، عَلَكٌ وٌن مَ سّيوّ شَ كَمَ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بٌورٍ دَنشَنِيَتْييٍ بَرَ وٌ شّي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ن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ن وٌ شَ كُنتِفِ بَرَ وٌ شّيبُ، وٌ تَن نَشٍيٍ قِندِشِ دَنشَنِيَتْي حَمَ سُفَندِشِ رَ، عَ نُن وٌ بٌورٍ نَشٍيٍ بَرَ نْندِ كٌلٌن. وٌ رَقَن ﭑ تَن نُن نْندِ كٌلٌنيِ بِرِن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بَرِ مَ نْندِ لُمَ وٌن بْحّ مَ عَبَدَ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بَ عَلَ نُن عَ شَ دِ عِسَ، عَ شَ مِشِ سُفَندِشِ، عٍ شَ هِننّ وٌن نَ، عٍ شَ كِنِكِنِ وٌن مَ، عٍ شَ بْحّسَ قِ وٌن مَ نْندِ نُن شَنُنتٍ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بَرَ سّيوَ كِ قَنيِ، بَرِ مَ ندٍيٍ نَ وٌ يَ مَ نَشٍيٍ حّرّقٍ بَبَ عَلَ شَ نْندِ كِرَ شْن مَ عَ شَ سّرِيّ كِ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نشَنِيَتْي قَنيِيٍ، ﭑ بَرَ وٌ مَيَندِ، وٌن شَ وٌن بٌرٍ شَنُ. ﭑ نَ نَشَن سّبّقٍ يِ كِ، يَامَرِ نّينّ مُ عَ رَ. وٌن بَرَ نَ سّرِيّ كٌلٌن كَبِ عَ قْ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نُنتٍيَ نَن يَ، وٌ شَ بِرَ عَلَ شَ سّرِيّ قْشْ رَ. وٌ لَن نّ وٌ شَ عَلَ شَ يَامَرِيٍ رَبَتُ، عَلْ وٌ عَ مّشِ كِ نَشّ كَبِ عَ قْ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فبٍفبٍ وَ مَ وٌ مَدَشُقٍ، عَ قَلَقٍ رَ عَ عَلَ شَ مِشِ سُفَندِشِ عِسَ مُ قَشِ دُنِحَ عَدَ مَ كِ مَ. نَ مِشِ مَدَشُي مْولِ قِندِشِ عَلَ شَ مِشِ سُفَندِشِ يَشُي نَن نَ.]]></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2026-06-13T21:24:29Z</dcterms:created>
  <dcterms:modified xsi:type="dcterms:W3CDTF">2026-06-13T21:24:29Z</dcterms:modified>
  <dc:title>Bible.com.au: يَيَ عِِ 1:1-13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