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نْمَ بَرَكّ مْولِ بِرِن نَفٌرٌدٍ وٌ مَ. نٍيٍ وٌ هَيِ لِمَ نّ، عٍ مَن دَنفِ عَ رَ، عَلَكٌ وٌ شَ نْ وَلِ قَنيِ مْولِ بِرِن نَبَ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سّبّشِ كِتَابُي كُي، «عَ بَرَ سٍتَرٍيٍ كِ عَ قَنيِ رَ. عَ شَ تِنشِنيِ بُمَ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نَشَن سَنسِ شْرِ قِمَ سَنسِسِ مَ، عَ عَ رَبَلٌ تَامِ رَ، عَ مَن وٌ تَن مَ قّيرّ رَوُيَمَ نّ، عَلَكٌ وٌ شَ وَلِ تِنشِنشِيٍ قَن شَ وُ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وٌ كِمَ قّيرّ فبٍفبٍ نَن نَ، عَلَكٌ وٌ قَن شَ مِشِيٍ كِ عَ قَنيِ رَ. مِشِيٍ قَمَ نّ عَلَ تَنتُدٍ وٌ شَ مَلِ شَ قٍ رَ، مُشُ نَشَن سٌمَ عٍ يِ رَ وٌ شِ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شَن قِمَ سّنِيّنتْييٍ مَ، عَ عٍ هَيِ لِمَ نّ، عَ مَن قِندِ تَنتُي فبٍفبٍ رَ عَ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يٍ نَ وٌ شَ وَلِ تٌ، عٍ عَلَ تَنتُمَ نّ، بَرِ مَ وٌ شَ دَنشَنِيَ عَلَ شَ مِشِ سُفَندِشِ مَ، عَ بَرَ قِندِ بَتُي رَ. عٍ عَلَ تَنتُمَ نّ وٌ شَ مَلِ شَ قٍ رَ، وٌ هِننّشِ عٍ رَ نَشَن نَ، عَ نُن مِشِ بِ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مَ نّ عَلَ مَشَندِدٍ وٌ بّ شَنُنتٍيَ رَ، بَرِ مَ عٍ عَ كٌلٌن عَلَ بَرَ هِننّ وٌ رَ عَ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تَنتُ عَ شَ هِننّ شَ قٍ رَ نَشَن دَنفِ قٍ بِرِ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يٍ مِشِ مَلِمَ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هَلِ ﭑ مُ بَتَاشّ سّبّ وٌ مَ سّنِيّنتْييٍ مَلِقٍ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حَن بَرَ وٌ حَنِفٍ قَنيِ كٌلٌن. ﭑ بَرَ وٌ مَتْشْ مَسٍدٌنكَيٍ بّ، عَ قَلَقٍ رَ وٌ تَن عَكَيِكَيٍ رّدِشِ نَ كْبِرِ مَلَنقٍ رَ كَبِ يَالَ. وٌ تٌ نَ نَتّ سُشُ سّنبّ رَ، عٍ قَن بَرَ وَ سٌقٍ نَ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كْسِ ﭑ نَ ﭑ نفَشَكٍرٍنيِيٍ شّيقٍ وٌ يِرٍ، عَلَكٌ ﭑ مَتْشْي نَشَن نَبَشِ وٌ شَ قٍ رَ، عَ نَشَ قِندِ وُلٍ رَ. وٌ شَ كْبِرِ مَلَن سِننَنيِ مَ، عَلَكٌ عٍ شَ عَ لِ نَا عَلْ ﭑ وٌ شَ قٍ قَلَ عٍ 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عَ سَ لِ ﭑ نُن مَسٍدٌنكَيٍ مُ وٌ شَ لَايِدِ تٌنفٌشِ رَكَمَلِشِ لِمَ نَا، نَ قِندِ مَ يَافِ نَن نَ ﭑ بّ، عَ قِندِ مَ يَافِ بٍلٍبٍلٍ نَن نَ وٌ قَن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ﭑ بَرَ ﭑ نفَشَكٍرٍنيِيٍ شّي وٌ يِرٍ سِننَنيِ مَ، عَلَكٌ وٌ شَ لَايِدِ شَ كَمَلِ. نَ كِ وٌ نْمَ نَ رَبَدٍ وٌ وَشْنكِ، عَلَكٌ عَ نَشَ قِندِ قٍ شْرْشْي رَ وٌ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رَتُ عَ مَ، عَ نَشَن سَنسِ شْرِ شُرِ رَوَلِمَ، عَ قَن سَنسِ شُرِ دِ نَن سْتْمَ. نَشَن سَنسِ شْرِ فبٍفبٍ رَوَلِمَ، عَ قَن سَنسِ فبٍفبٍ سْتْ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كَن شَ مِشِ كِ عَ يّتّ حَنِفٍ رَ. تٍكُ مُ عَ رَ. عَ نَشَ مِشِ كِ نِمِسّ كُي. نَشَن مِشِ كِمَ سّيوّ كُي، نَ نَن نَقَن عَلَ مَ.]]></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2026-06-15T08:09:10Z</dcterms:created>
  <dcterms:modified xsi:type="dcterms:W3CDTF">2026-06-15T08:09:10Z</dcterms:modified>
  <dc:title>Bible.com.au: كٌرِنتِ عِِ 9:1-15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