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 وٌ يَمَرِقٍ شّ. ﭑ وَ مَ عَ كٌلٌنقٍ نّ شَ وٌ شَ شَنُنتٍيَ قِيشّ عَلْ بٌورٍيٍ فبٍ قِيشّشِ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عَ كٌلٌن وٌن مَرِفِ عِسَ، عَلَ شَ مِشِ سُفَندِشِ، عَ هِننّشِ وٌن نَ كِ نَشّ. قٍ بِرِن نُ نَ عَ يِ رَ، كْنْ عَ نَشَ دِحّ نَ بِرِن مَ وٌ تَن بّ، عَلَكٌ وٌ شَ بَننَ عَ شَ سٍتَرٍحَ سَابُ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وٌ رَ سِ نَ مَ عَلَكٌ عَ شَ قِندِ قٍ قَنيِ رَ وٌ بّ. يَالَ وٌ تَن نَن سِنفٍ نَ نَتّ تٌنفٌ، وٌ تَن نَن سِنفٍ كْبِرِ مَلَن قْ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قَ، وٌ شَ نَ رَحْن، عَلَكٌ وٌ حَنِفٍ قَنيِ شَ كَمَلِ وٌ شَ قّيرّ بّ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وٌ مِشِيٍ كِمَ حَنِفٍ قَنيِ رَ، وٌ عٍ مَلِ وٌ نْمَ نَشَن نَ، نَ قِندِ مَ قٍ قَنيِ رَ. شَ نَ قّيرّ مُ نَ وٌ يِ رَ، قٍقٍ مُ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مُ وَ مَ وٌ تَن شَ تْورْ عَلَكٌ بٌورٍيٍ شَ سٍ سْتْ. وٌ بِرِن شَ 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 وَشَتِ، وٌ هَرِفٍ قَنيِ نْمَ نّ عٍ مَلِدٍ عٍ شَ سٍتَرٍحَ كُي. وَشَتِ فبّتّ، عٍ تَن قَن هَرِفٍ قَنيِ نْمَ نّ وٌ قَن مَلِدٍ وٌ شَ سٍتَرٍحَ كُي. نَ كُي، وٌ بِرِن بَرَ 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عَ سّبّشِ كِتَابُي كُي كِ نَشّ، «نَشَن عَ فبٍفبٍ مَلَنشِ، عَ مُ دَنفِ عَ عِ. نَشَن دٌندٌرٌنتِ مَلَنشِ، عَ عَ هَيِ لِشِ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تَنتُ، بَرِ مَ عَلَ بَرَ عَ نِيَ وٌ شَ قٍ شَ لُ تِتٌ بْحّ كُي، عَلْ مُشُ تَ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بَرَ مُشُ شَ مَرَ سِ سُشُ. عَ مَن بَرَ نَتّ تٌنفٌ عَ يّتّ رَ حّلّشِنيِ كُي، عَ شَ سِفَ وٌ يِ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 حَمَ شَ مَ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نَ مُشُ نفَشَكٍرٍنيِ ندٍ شّيقٍ عَ مَتِدٍ، دَنشَنِيَتْي حَمَ نَشَن بِرِن مَتْشْمَ عَ شَ كَوَندِ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نشَنِيَتْي حَمَيٍ بَرَ عَ سُفَندِ عَ شَ مُشُ قَن مَتِ نَ كْبِرِ شَنِندٍ. مُشُ نَ بِرِن نَبَمَ نّ عَلَكٌ عَلَ شَ مَتْشْي سْتْ، عَ نُن مَن مُشُ شَ حَنِفٍ قَنيِ شَ رَ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مُ وَ مَ مِشِ يٌ شَ قٍ حَاشِ تٌ مُشُ وَلِ كِ مَ، مُشُ نَ كْبِرِ يَ رَقَنيِ رَوَلِمَ كِ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قٍ قَنيِ نَن تُن قٍنمَ نَ وَلِ كُي مَرِفِ نُن عَدَ مَدِيٍ يَ شْ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نَ وٌن نفَشَكٍرٍنيِ فبّتّ قَن شّيقٍ بٌورٍيٍ مَتِدٍ. مُشُ بَرَ عَ تٌ سَنيَ وُيَشِ، مُشُ شَ قٍ نَ عَ بْحّ مَ سّنبّ رَ. يَكْسِ، ندٍ بَرَ سَ نَ سّنبّ قَرِ، بَرِ مَ عَ مَن بَرَ لَ وٌ تَ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وَلِبٌورٍ تِتٌ قِندِشِ ﭑ تَن نَن مَ شّيرَ رَ وٌ بّ. عَ مَتِمَيٍ قِندِشِ دَنشَنِيَتْي حَمَيٍ نَن مَ شّيرَيٍ رَ عَلَ شَ مِشِ سُفَندِشِ شَ بِنيّ شَ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وٌ شَ وٌ شَ شَنُنتٍيَ مَسٍن يِ مِشِيٍ بّ عَلَكٌ دَنشَنِيَتْي حَمَ بِرِن شَ عَ كٌلٌن مُشُ قٍ قَنيِ نَشٍيٍ قَلَشِ وٌ شَ قٍ رَ، عَ نْندِ نَ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ﭑ شَ عَ قَلَ وٌ بّ عَلَ هِننّشِ مَسٍدٌن دَنشَنِيَتْي حَمَيٍ رَ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لِ عٍ تٌ نُ نَ حَشَنكَتّ شْرْشْي كُي، عٍ شَ سّيوّ شُنفبٍ نُن عٍ شَ سٍتَرٍحَ شْرْشْي عَ نِيَشِ نّ عٍ شَ كِ تِ عَ قَ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بَرَ قِندِ عٍ شَ سٍيدٍ رَ. عٍ بَرَ مِشِ كِ عَلْ عٍ نُ نْمَ نَشَن نَ، عٍ مَن دَنفِ نَ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مُشُ مَيَندِ عٍ يّتّ حَنِفٍ رَ، عَ عٍ قَن شَ سّنِيّنتْييٍ مَلِ عَلْ بٌورٍيٍ عَ رَبَمَ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بَرَ دَنفِ مُشُ وَشْنقٍ رَ. عَ سِنفٍ عٍ نَشَ عٍ يّتّ قِ مَرِفِ مَ. نَ دَنفِ شَنبِ، عٍ مَن نَشَ عٍ يّتّ قِ مُشُ مَ عَلْ عَلَ نُ وَ مَ عَ شْن مَ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بَرَ تِتٌ رَ سِ، عَ شَ نَ وَلِ قَنيِ رَكَمَلِ وٌ بّ عَ نَشَن قْلْ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بَرَ شُننَكٍلِ سْتْ قٍ بِرِن كُي، عَلْ وٌ شَ دَنشَنِيَ، وٌ شَ مَسٍنيِيٍ، وٌ شَ لْننِ، وٌ شَ تُننَبّشِ، نُن وٌ شَ شَنُنتٍيَ مُشُ شَ قٍ رَ. وٌ شَ شُننَكٍلِ سْتْ يِ وَلِ قَنيِ قَن شَ قٍ رَ.]]></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2026-08-15T13:59:17Z</dcterms:created>
  <dcterms:modified xsi:type="dcterms:W3CDTF">2026-08-15T13:59:17Z</dcterms:modified>
  <dc:title>Bible.com.au: كٌرِنتِ عِِ 8:1-24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