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847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عَ كٌلٌن ﭑ مَ بَتَاشّ بَرَ وٌ رَ سُننُن، كْنْ عَ مُ حَاشُ ﭑ بّ. هَلِ ﭑ تٌ مُ نُ وَ مَ ﭑ مَ بَتَاشّ شَ وٌ رَ سُننُن، ﭑ عَ كٌلٌن نَ سُننُنيِ شْن مُ كُيَ 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كْسِ ﭑ بَرَ حّلّشِن نَ شَ قٍ رَ. ﭑ مُ حّلّشِن وٌ شَ سُننُنيِ شَ رَ، كْنْ ﭑ حّلّشِنشِ نّ بَرِ مَ نَ سُننُنيِ بَرَ عَ نِيَ وٌ شَ تُوبِ. نَ كُي، ﭑ عَ كٌلٌن نَ سُننُنيِ قَتَنشِ عَلَ نَن نَ، عَ مُ قَتَنشِ مُشُ تَن شَ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مِشِيٍ رَ سُننُنمَ نّ عَلَكٌ عٍ شَ تُوبِ، عٍ قَ كِسِ. نَ سُننُنيِ مْولِ مُ قِندِ مَ مْنّ رَ، كْنْ سُننُنيِ نَشَن قَتَنشِ دُنِحَ رَ، نَ قِندِ مَ قَشّ نَ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 بَرَ نَ سُننُنيِ رَوَلِ وٌ شَ قٍ رَ، عَلَكٌ وٌ شَ وٌ تُننَبّشِ، وٌ شَ وٌ يّتّ شُنمَقَلَ، وٌ شَ شْنْ قٍ حَاشِ مَ، وٌ شَ فَاشُ عَلَ يَ رَ، وٌ شَ قٍ قَنيِ سُشُ سّنبّ رَ، وٌ شَ قٍ حَاشِ مَكِيتِ. وٌ بَرَ عَ مَسٍن وٌ بْحّ قِيشّ رَ قٍ دَنفِشِ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تٌ بَتَاشّ سّبّ وٌ مَ، ﭑ مُ عَ سّبّشِ نَ قٍ حَاشِ رَبَيٍ شَ قٍ شَ رَ، ﭑ مُ عَ سّبّ نَ مِشِ شَ قٍ رَ نَشَن بَرَ قٍ حَاشِ سْتْ. ﭑ عَ سّبّ نّ عَلَكٌ مُشُ شَ مَرَقَنيِ نَشَن نَ وٌ بّ عَ شَ مِنِ كّنّ مَ عَلَ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بِرِن بَرَ مُشُ رَلِمَنِيَ. مُشُ مَن بَرَ حّلّشِن تِتٌ شَ سّيوّ شَ قٍ رَ، وٌ نَشَن بْحّ رَلِمَنِيَشِ عَ قَن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 بَرَ قٍ قَنيِ قَلَ عَ بّ وٌ شَ قٍ رَ. وٌ مُ ﭑ نَيَافِشِ نَ كُي. مُشُ نَشَن قَلَشِ وٌ بّ، عَ بِرِن قِندِشِ نْندِ نَن نَ. مُشُ نَشَن قَلَشِ تِتٌ بّ وٌ شَ قٍ رَ، نَ قَن بِرِن قِندِشِ نْندِ نَ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شَ مَرَقَنيِ عَ بّ، عَ شُن بَرَ مَسَ، بَرِ مَ وٌ تٌ عَ رَ سّنّ، عَ بَرَ وٌ شَ بَتُي نُن وٌ شَ يَرَفَاشُي 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بَرَ حّلّشِن نَ لَنلَنتٍيَ رَ نَشَن نَ وٌن تَفِ، عَ مُ كَنَمَ قٍقٍ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ثْلُ شَ شَنُنتٍيَ كٌرِنتِكَيٍ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شَنُنتٍنيِيٍ، عَلَ تٌ نَ لَايِدِ مْولِيٍ تٌنفٌ وٌن بّ، وٌن قَتٍ نُن وٌن بْحّ شَ لُ سّنِيّنيِ كُي. وٌن مَ سّنِيّنيِ شَ كَمَلِ عَلَ شَ يَرَفَاشُي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تِن مُشُ شَ قٍ رَ. مُشُ مُ قٍ حَاشِ يٌ رَبَشِ وٌ رَ، مُشُ مُ وٌ شُن نَكَنَ، مُشُ مُ وٌ رَوَ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مُ وَ مَ كِيتِ حَاشِ سَقٍ وٌ مَ. ﭑ حَن بَرَ عَ قَلَ وٌ بّ شَنُنتٍيَ نَ وٌن تَفِ هَن مُشُ بَرَ تِن قٍ بِرِن نَبَدٍ وٌ بّ، هَلِ نَ قِندِ مَ قَشّ نَ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لَنلَنتٍيَ قَنيِ نَ وٌن تَفِ. ﭑ بَرَ حّلّشِن وٌ شَ قٍ رَ، نَ قَن بَرَ قِندِ لِمَنِيَ رَ ﭑ بّ. هَلِ ﭑ نَ تْورّ كُي، وٌ بَرَ عَ نِيَ ﭑ مَ سّيوّ شَ كَمَ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تٌ قَ مَسٍدٌن، مُشُ مُ مَلَبُي سْتْ، مُشُ تْورّ مْولِ بِرِن نَن لِ نَا؛ فٍرٍ نَ مُشُ رَبِلِنيِ، فَاشُي قَن نَ مُشُ بْحّ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عَلَ، نَشَن مِشِ لِمَنِيَتَرٍ رَلِمَنِيَمَ، عَ بَرَ مُشُ قَن نَلِمَنِيَ تِتٌ قَقٍ سَابُ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قَقٍ فبَنسَن شَ مُ عَ رَ. وٌ مّينِشِ عَ مَ كِ نَشّ، نَ قَن بَرَ قِندِ لِمَنِيَ رَ مُشُ بّ. عَ بَرَ عَ قَلَ مُشُ بّ ﭑ شْلِ بَرَ وٌ سُشُ، هَن نَ بَرَ قِندِ يَيٍ رَ وٌ بّ. عَ بَرَ وٌ شَ مَرَقَنيِ شَ قٍ قَلَ مُشُ بّ ﭑ تَن مَبِرِ. نَ بَرَ ﭑ نَسّيوَ عَ قَنيِ رَ.]]></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2026-07-04T12:34:54Z</dcterms:created>
  <dcterms:modified xsi:type="dcterms:W3CDTF">2026-07-04T12:34:54Z</dcterms:modified>
  <dc:title>Bible.com.au: كٌرِنتِ عِِ 7:1-16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