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وَلِمَ بِنيّ نُن يٍلٍبُي سْتْي نَن كُي. مُشُ بَرَ شِلِ قَنيِ نُن شِلِ كَنّ سْتْ. ندٍيٍ بَرَ مُشُ قِندِ وُلٍ قَلّيٍ رَ، كْنْ مُشُ نْندِ فبَنسَن نَن قَ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لِ عٍ مُشُ كٌلٌن، عٍ قٍ رَبَمَ مُشُ رَ عَلْ عٍ مُ مِشِ نَشَن كٌلٌن. مُشُ مَنِيَمَ مِشِ رَ نَشَن نَ سَيَ كِرَ شْن مَ، كْنْ مُشُ مُ قَشَشِ. مُشُ بَرَ حَشَنكَتَ، كْنْ مُشُ مُ قَشَ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نُن مِشِيٍ نَن مُشُ رَ، كْنْ سّيوّ نَ مُشُ بْحّ كُي. سٍتَرٍيٍ نَن مُشُ رَ، كْنْ بَننَيَ نَ مُشُ يِ رَ. مِسِكِينّيٍ نَن مُشُ رَ، كْنْ قٍ بِرِن نَ مُشُ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مُ مَسٍنيِ يٌ نْشُنشِ وٌ مَ. وٌ شَ قٍ بَرَ لُ مُشُ سٌندٌ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بْحّ مُ بَلَنشِ وٌ مَ، كْنْ وٌ تَن بَرَ وٌ بْحّ بَلَن مُشُ مَبِ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دِيٍ، يَندِ، وٌ قَن شَ شَنُنتٍيَ شُن شَ مَسَ مُشُ مَ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نيِ نَشَ لُ وٌ نُن دَنشَنِيَتَرٍيٍ تَفِ. مُنسٍ نَ تِنشِنيِ نُن تِنشِنتَرٍيَ تَفِ؟ نَءِيَلَنيِ نُن دِ مِ نْمَ لُدٍ يِرٍ كٍ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مِشِ سُفَندِشِ نُن سٍنتَنّ لَنمَ قٍ كٍرٍن مَ؟ دَنشَنِيَتْي نُن دَنشَنِيَتَرٍ لَنمَ مُنسٍ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يٍ تٌمَ عَلَ شَ هْرْ مْبَنشِ كُي؟ وٌن تَن نَن قِندِشِ عَلَ حِحّ شَ هْرْ مْبَنشِ رَ. عَلَ يَتِ عَ قَلَ نّ، «ﭑ حّرّ مَ نّ وٌ يَ مَ. وٌ مَرِفِ عَلَ نَن ﭑ نَ، وٌ قَن قِندِ مَ نّ ﭑ مَ حَ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تٌشِ مَرِفِ نَشَ عَ قَلَ، «وٌ شَ مِنِ عٍ يَ مَ، وٌ شَ لُ وٌ شَتِ مَ. وٌ نَشَ دِن قٍ سّنِيّنتَرٍ رَ، عَلَكٌ ﭑ شَ وٌ رَ سّ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وَلِكّيٍ شَ مَرَ 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شِلِ شُنفبٍ كَنيِ شَ مَسٍنيِ نَن يَ، «ﭑ قِندِ مَ وٌ بَبَ نَن نَ، وٌ تَن قَن قِندِ ﭑ مَ دِ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تَن، عَلَ شَ وَلِكّيٍ، مُشُ بَرَ وٌ رَ سِ وٌ نَشَ عَلَ شَ هِننّ سْتْ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بَرَ عَ مَسٍن كِتَابُي كُي، «ﭑ بَرَ وٌ شَ دُبَ سُشُ ﭑ مَ هِننّ وَشَتِ، ﭑ بَرَ وٌ مَلِ وٌ شَ كِسِ لْشْي.» وٌ شَ عَ كٌلٌن عَلَ شَ هِننّ وَشَتِ بَرَ عَ لِ. تٌ نَن قِندِشِ كِسِ لْشْي رَ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تَن مُ سٍسٍ رَبَمَ نَشَن نْمَ مِشِ رَتَنتَندٍ، مِشِيٍ قَ عَ قَلَ عَ مُشُ وَلِ كٌبِ نَن نَبَ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بَرَ قٍ بِرِن نَبَ شِلِ قَنيِ سْتْقٍ رَ عَلَ شَ وَلِكّ لَنمَ عَ شَ نَشَن نَبَ. مُشُ بَرَ تُننَبّشِيَ رَبَ حَشَنكَتّ، سٍتَرٍحَ، نُن كْنتْقِلِ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 مُشُ بْنبْ، عٍ مُشُ رَ سٌ فٍيلِ كُي، عٍ فَلِ بْحّ رَتٍ مُشُ شِلِ مَ. مُشُ بَرَ وَلِ شْرْشْي رَبَ، مُشُ مُ شِ، مُشُ بَرَ كَا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بَرَ مُشُ تُننَبّشِ سّنِيّنيِ، قَهَامُي، دِحّ، قٍ قَنيِ، شَشِلِ سّنِيّنشِ، نُن شَنُنتٍيَ قِيشّ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مُ بَ نْندِ قَلَقٍ، مُشُ قٍ بِرِن نَبَمَ عَلَ سّنبّ سَابُي نَن نَ. مُشُ بَرَ عَلَ شَ فٍرٍ قَنيِ سُشُ تِنشِنيِ كُي مُشُ بّلّشّ قِرِن نَ.]]></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كٌرِنتِ عِِ 6:1-18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