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7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شَشِلِ نَشَن نَبَشِ، نَ وَلِ نْرْ مَ دَنفِقٍ نَ نْرّ سِنفٍ رَ نَشَن قَتَنشِ نَ يَامَرِ سّبّشِ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يَامَرِيٍ سّبّشِ فّمّ وَلَشّيٍ نَن مَ، نَشٍيٍ نُ نْرْشِ، كْنْ عٍ قِندِ قَشّ نَن نَ مِشِيٍ بّ. عَلَ شَشِلِ نَشَن نَبَشِ، نَشَن عَ نِيَمَ مِشِيٍ شَ تِنشِنيِ سْتْ، نَ نْرّ فبٌ نَ نْرّ سِنفٍ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شَن سِنفٍ نُ نْرْشِ، عَ شَ نْرّ بَرَ حْن نْرّ قِسَمَنتٍ سّيتِ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قٍ سِنفٍ نُ نْرْشِ، كْنْ عَ مُ بُ. عَلَ شَشِلِ نَشَن نَبَشِ، نَ بُمَ نّ عَبَدَن. نَ نْرّ فبٌ نَ نْرّ سِنفٍ بّ ثٌ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وٌن تٌ وٌن شَشِلِ تِشِ نَ رَ، وٌن بَرَ لِمَنِيَ سْتْ عَ قَن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ن مُ لُشِ عَلْ عَننَبِ مُنسَ نَشَن عَ يَتَفِ مَكٌتٌ مَقٍلٍنيِ رَ عَلَكٌ عِسِرَيِلَكَيٍ نَشَ عٍ يَ تِ نَ نْرّ رَ، نَشَن نُ لُمَ بَ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نْ عٍ شَشِلِ شْرْشْ. هَن تٌ عٍ مُ قٍ قَهَامُمَ عَ قَنيِ رَ، عٍ سَاتّ قٌرِ شَرَنمَ تّمُي نَشّ. عَ لُشِ نّ عَلْ نَ مَقٍلٍنيِ، نَشَن نُ عَننَبِ مُنسَ يَتَفِ مَكٌتٌشِ، عَ مَن نَ عٍ يَتَفِ مَ، عٍ مُ قٍقٍ عِفبّمَ. نَ قَهَامُتَرٍحَ مُ نْمَ بَدٍ، قٌ مِشِ نَ لَ عَلَ شَ مِشِ سُفَندِشِ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هَن تٌ عٍ لُشِ عَلْ نَ مَقٍلٍنيِ نَ عٍ يَتَفِ مَكٌتٌقٍ، عٍ مُ قَهَامُي سْتْ عٍ بْحّ كُي، عٍ تَوُرٍتَ مُنسَ شَرَنمَ تّمُي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مِشِ نَ عَ يَ رَقِندِ مَرِفِ مَ، نَ لُشِ نّ عَلْ نَ مَقٍلٍنيِ بَرَ بَ نَ كَنيِ يَتَفِ مَ، عَ قَ قَهَامُي سْتْ.]]></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ن مَرِفِ قِندِشِ عَلَ شَشِلِ سّنِيّنشِ نَن نَ. مَرِفِ شَشِلِ نَن شْرّيَ قِمَ مِ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وَلِ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شَ نَ مَقٍلٍنيِ بَشِ وٌن يَتَفِ مَ، مَرِفِ شَ نْرّ نَشَن يَنبَمَ وٌن مَ، وٌن قَمَ نّ نَ نْرّ مَسٍندٍ مِشِ فبّتّيٍ بّ. وٌن مَرِفِ شَشِلِ وٌن مَسَرَ مَ نّ عَ مِسَالِ رَ، وٌن مَ نْرّ شُن نُ مَ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لَنمَ مُشُ مَن شَ مُشُ يّتّ شُنمَقَلَ؟ عَدٍ. مُشُ هَيِ نَ بَتَاشّيٍ نَن مَ نَشٍيٍ مُشُ شُنمَقَلَمَ وٌ بّ؟ عَدٍ. مُشُ هَيِ نَ وٌ شَ بَتَاشّيٍ نَن مَ نَشٍيٍ مُشُ شُنمَقَلَمَ مِشِ فبّتّيٍ بّ؟ عَ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نَشَن نَبَمَ وٌ شَ دُنِحّءِفِرِ كُي عَ لُشِ نّ عَلْ بَتَاشّ نَشَن مُشُ شُنمَقَلَمَ مِشِ بِرِن بّ. نَ مَسٍنيِ رَفَتَشِ مُشُ بْحّ كُي، عَلْ مَسٍنيِ سّبّشِ بَتَاشّ كُي كِ نَشّ عَلَكٌ مِشِ بِرِن شَ عَ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تَن قِندِشِ عَلَ شَ مِشِ سُفَندِشِ شَ بَتَاشّ نَن نَ. مُشُ شَ وَلِ بَرَ عَ نِيَ نَ بَتَاشّ شَ سّبّ وٌ بْحّ مَ. عَ مُ سّبّشِ دُبّ شَ رَ، عَ سّبّشِ عَلَ شَشِلِ نَن نَ، نَشَن نَ نَ. عَ مُ سّبّشِ فّمّ وَلَشّ شَ مَ، عَ سّبّشِ وٌ بْحّ نَ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لَنلَنتٍيَ نَ مُشُ بّ عَلَ يَ عِ، عَ شَ مِشِ سُفَندِشِ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ن مُ قَتَ قٍقٍ رَ وٌن يّتّ سّنبّ رَ. وٌن مَ قَتّ قَتَنشِ عَلَ نَن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نَن عَ نِيَشِ وٌن شَ نْ عَ شَ سَاتّ نّينّ كَوَندِدٍ. نَ سَاتّ مُ قَتَنشِ عَلَ شَ يَامَرِيٍ شَ رَ نَشٍيٍ سّبّشِ. عَ قَتَنشِ عَلَ شَشِلِ نَن نَ، نَشَن مِشِ رَكِسِمَ. عَلَ شَ يَامَرِ سّبّشِيٍ مُ مِشِ رَكِسِ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 شَ يَامَرِيٍ تٌ سّبّ فّمّ وَلَشّيٍ مَ، عَننَبِ مُنسَ يَتَفِ نَشَ نْرْ هَن عِسِرَيِلَكَيٍ مُ نْ عٍ يَ تِدٍ عَ رَ. هَلِ نَ يَامَرِيٍ تٌ قَ قِندِشِ قَشّ نَن نَ مِشِيٍ بّ، عٍ شَ نْرّ نُ فبٌ. كْنْ ندٍ نُ لُمَ بَ رَ نَ نْرّ رَ.]]></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2026-06-15T08:50:39Z</dcterms:created>
  <dcterms:modified xsi:type="dcterms:W3CDTF">2026-06-15T08:50:39Z</dcterms:modified>
  <dc:title>Bible.com.au: كٌرِنتِ عِِ 3:1-18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